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8554"/>
    <p:restoredTop sz="83165"/>
  </p:normalViewPr>
  <p:slideViewPr>
    <p:cSldViewPr snapToGrid="0" snapToObjects="1">
      <p:cViewPr varScale="1">
        <p:scale>
          <a:sx n="78" d="100"/>
          <a:sy n="78" d="100"/>
        </p:scale>
        <p:origin x="184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_rels/drawing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svg"/><Relationship Id="rId3" Type="http://schemas.openxmlformats.org/officeDocument/2006/relationships/image" Target="../media/image6.png"/><Relationship Id="rId7" Type="http://schemas.openxmlformats.org/officeDocument/2006/relationships/image" Target="../media/image10.png"/><Relationship Id="rId2" Type="http://schemas.openxmlformats.org/officeDocument/2006/relationships/image" Target="../media/image5.svg"/><Relationship Id="rId1" Type="http://schemas.openxmlformats.org/officeDocument/2006/relationships/image" Target="../media/image4.png"/><Relationship Id="rId6" Type="http://schemas.openxmlformats.org/officeDocument/2006/relationships/image" Target="../media/image9.svg"/><Relationship Id="rId5" Type="http://schemas.openxmlformats.org/officeDocument/2006/relationships/image" Target="../media/image8.png"/><Relationship Id="rId4" Type="http://schemas.openxmlformats.org/officeDocument/2006/relationships/image" Target="../media/image7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5673C01B-B386-4021-A289-AAF673D21072}" type="doc">
      <dgm:prSet loTypeId="urn:microsoft.com/office/officeart/2016/7/layout/LinearArrow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2119554F-FA9E-4F2C-B4FB-B3AFBBF01D0C}">
      <dgm:prSet custT="1"/>
      <dgm:spPr>
        <a:solidFill>
          <a:schemeClr val="accent5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AU" sz="1600" b="1"/>
            <a:t>Start with a pre-trained model:</a:t>
          </a:r>
          <a:endParaRPr lang="en-US" sz="1600"/>
        </a:p>
      </dgm:t>
    </dgm:pt>
    <dgm:pt modelId="{F091AB78-B725-4151-9EC3-18DB82ED3514}" type="parTrans" cxnId="{967F1697-150D-4ACE-B107-6CD8FA87DDF2}">
      <dgm:prSet/>
      <dgm:spPr/>
      <dgm:t>
        <a:bodyPr/>
        <a:lstStyle/>
        <a:p>
          <a:endParaRPr lang="en-US"/>
        </a:p>
      </dgm:t>
    </dgm:pt>
    <dgm:pt modelId="{1B426774-730D-41AA-A8C2-AB6B6C459790}" type="sibTrans" cxnId="{967F1697-150D-4ACE-B107-6CD8FA87DDF2}">
      <dgm:prSet phldrT="1" phldr="0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/>
            <a:t>1</a:t>
          </a:r>
        </a:p>
      </dgm:t>
    </dgm:pt>
    <dgm:pt modelId="{CFF400C5-5D32-4E0B-8C74-81D34D55A5E4}">
      <dgm:prSet custT="1"/>
      <dgm:spPr>
        <a:solidFill>
          <a:schemeClr val="accent5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AU" sz="1600"/>
            <a:t>Use a model that has already been trained on a large, general dataset.</a:t>
          </a:r>
          <a:endParaRPr lang="en-US" sz="1600"/>
        </a:p>
      </dgm:t>
    </dgm:pt>
    <dgm:pt modelId="{368E15F4-2CD0-4B94-AED4-8200061C63EC}" type="parTrans" cxnId="{27694141-7C99-4F7D-BBE5-B3F7CB12BBA3}">
      <dgm:prSet/>
      <dgm:spPr/>
      <dgm:t>
        <a:bodyPr/>
        <a:lstStyle/>
        <a:p>
          <a:endParaRPr lang="en-US"/>
        </a:p>
      </dgm:t>
    </dgm:pt>
    <dgm:pt modelId="{2DF008D8-AC0C-4A77-96D9-DD3E3B7202CA}" type="sibTrans" cxnId="{27694141-7C99-4F7D-BBE5-B3F7CB12BBA3}">
      <dgm:prSet/>
      <dgm:spPr/>
      <dgm:t>
        <a:bodyPr/>
        <a:lstStyle/>
        <a:p>
          <a:endParaRPr lang="en-US"/>
        </a:p>
      </dgm:t>
    </dgm:pt>
    <dgm:pt modelId="{C6A4666E-9ACF-4F3E-9FF6-20B5250A7277}">
      <dgm:prSet custT="1"/>
      <dgm:spPr>
        <a:solidFill>
          <a:schemeClr val="accent5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AU" sz="1600" b="1"/>
            <a:t>Prepare a task-specific dataset:</a:t>
          </a:r>
          <a:endParaRPr lang="en-US" sz="1600"/>
        </a:p>
      </dgm:t>
    </dgm:pt>
    <dgm:pt modelId="{93E55943-59C1-456D-AAB9-820964FB04EB}" type="parTrans" cxnId="{9490AE9B-B89A-4C71-940F-9BAEB751D10D}">
      <dgm:prSet/>
      <dgm:spPr/>
      <dgm:t>
        <a:bodyPr/>
        <a:lstStyle/>
        <a:p>
          <a:endParaRPr lang="en-US"/>
        </a:p>
      </dgm:t>
    </dgm:pt>
    <dgm:pt modelId="{0D6DB17B-B00D-4B58-A9B5-A66335B074D2}" type="sibTrans" cxnId="{9490AE9B-B89A-4C71-940F-9BAEB751D10D}">
      <dgm:prSet phldrT="2" phldr="0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/>
            <a:t>2</a:t>
          </a:r>
        </a:p>
      </dgm:t>
    </dgm:pt>
    <dgm:pt modelId="{5F00B70C-E477-4B63-AE3A-19A0BC74E503}">
      <dgm:prSet custT="1"/>
      <dgm:spPr>
        <a:solidFill>
          <a:schemeClr val="accent5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AU" sz="1600" dirty="0"/>
            <a:t>Collect and label data relevant to the specific task</a:t>
          </a:r>
          <a:endParaRPr lang="en-US" sz="1600" dirty="0"/>
        </a:p>
      </dgm:t>
    </dgm:pt>
    <dgm:pt modelId="{4F626933-0DFC-40B9-A250-C72A52FCE8E4}" type="parTrans" cxnId="{C3C57266-5C71-417B-8803-C28677730725}">
      <dgm:prSet/>
      <dgm:spPr/>
      <dgm:t>
        <a:bodyPr/>
        <a:lstStyle/>
        <a:p>
          <a:endParaRPr lang="en-US"/>
        </a:p>
      </dgm:t>
    </dgm:pt>
    <dgm:pt modelId="{034A5608-7CCD-483E-B958-80C0BC8457B9}" type="sibTrans" cxnId="{C3C57266-5C71-417B-8803-C28677730725}">
      <dgm:prSet/>
      <dgm:spPr/>
      <dgm:t>
        <a:bodyPr/>
        <a:lstStyle/>
        <a:p>
          <a:endParaRPr lang="en-US"/>
        </a:p>
      </dgm:t>
    </dgm:pt>
    <dgm:pt modelId="{1A0BD28A-F9B2-4A7E-9BF7-8F7160127242}">
      <dgm:prSet custT="1"/>
      <dgm:spPr>
        <a:solidFill>
          <a:schemeClr val="accent5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AU" sz="1600" b="1"/>
            <a:t>Adjust the model:</a:t>
          </a:r>
          <a:endParaRPr lang="en-US" sz="1600"/>
        </a:p>
      </dgm:t>
    </dgm:pt>
    <dgm:pt modelId="{23D0E768-B630-45F5-B20A-A04002694C44}" type="parTrans" cxnId="{DEF9EE19-D109-4CB8-8241-EB2B5A73B32F}">
      <dgm:prSet/>
      <dgm:spPr/>
      <dgm:t>
        <a:bodyPr/>
        <a:lstStyle/>
        <a:p>
          <a:endParaRPr lang="en-US"/>
        </a:p>
      </dgm:t>
    </dgm:pt>
    <dgm:pt modelId="{E46737DE-65A8-4CF9-9870-4EE9D2AF68FE}" type="sibTrans" cxnId="{DEF9EE19-D109-4CB8-8241-EB2B5A73B32F}">
      <dgm:prSet phldrT="3" phldr="0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/>
            <a:t>3</a:t>
          </a:r>
        </a:p>
      </dgm:t>
    </dgm:pt>
    <dgm:pt modelId="{1672D782-0BEB-4458-9ED4-8947916DC5DB}">
      <dgm:prSet custT="1"/>
      <dgm:spPr>
        <a:solidFill>
          <a:schemeClr val="accent5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AU" sz="1600" dirty="0"/>
            <a:t>Training on the task-specific dataset, with a smaller learning rate to retain pre-trained knowledge.</a:t>
          </a:r>
          <a:endParaRPr lang="en-US" sz="1600" dirty="0"/>
        </a:p>
      </dgm:t>
    </dgm:pt>
    <dgm:pt modelId="{A3732D90-7759-4301-8D9A-3A4111E86822}" type="parTrans" cxnId="{36138EBE-7FFC-4453-ABC9-FA400BA84575}">
      <dgm:prSet/>
      <dgm:spPr/>
      <dgm:t>
        <a:bodyPr/>
        <a:lstStyle/>
        <a:p>
          <a:endParaRPr lang="en-US"/>
        </a:p>
      </dgm:t>
    </dgm:pt>
    <dgm:pt modelId="{E17E7CD7-0BD2-4E7D-AFD2-734EE6859760}" type="sibTrans" cxnId="{36138EBE-7FFC-4453-ABC9-FA400BA84575}">
      <dgm:prSet/>
      <dgm:spPr/>
      <dgm:t>
        <a:bodyPr/>
        <a:lstStyle/>
        <a:p>
          <a:endParaRPr lang="en-US"/>
        </a:p>
      </dgm:t>
    </dgm:pt>
    <dgm:pt modelId="{D54241B8-B382-475E-95F0-B0C07140E975}">
      <dgm:prSet custT="1"/>
      <dgm:spPr>
        <a:solidFill>
          <a:schemeClr val="accent5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AU" sz="1600" b="1"/>
            <a:t>Evaluate performance:</a:t>
          </a:r>
          <a:endParaRPr lang="en-US" sz="1600"/>
        </a:p>
      </dgm:t>
    </dgm:pt>
    <dgm:pt modelId="{C67094D7-8536-4393-9CA9-41B9CD7451D0}" type="parTrans" cxnId="{F33268EF-B3CB-48C4-AE8D-4E58EBC4FB9A}">
      <dgm:prSet/>
      <dgm:spPr/>
      <dgm:t>
        <a:bodyPr/>
        <a:lstStyle/>
        <a:p>
          <a:endParaRPr lang="en-US"/>
        </a:p>
      </dgm:t>
    </dgm:pt>
    <dgm:pt modelId="{77FC85C0-7BA8-4AA4-B2BC-BDA970240783}" type="sibTrans" cxnId="{F33268EF-B3CB-48C4-AE8D-4E58EBC4FB9A}">
      <dgm:prSet phldrT="4" phldr="0"/>
      <dgm:spPr>
        <a:solidFill>
          <a:schemeClr val="accent6">
            <a:lumMod val="50000"/>
          </a:schemeClr>
        </a:solidFill>
      </dgm:spPr>
      <dgm:t>
        <a:bodyPr/>
        <a:lstStyle/>
        <a:p>
          <a:r>
            <a:rPr lang="en-US"/>
            <a:t>4</a:t>
          </a:r>
        </a:p>
      </dgm:t>
    </dgm:pt>
    <dgm:pt modelId="{3A967B1C-6AD3-402A-BA97-A361F394035A}">
      <dgm:prSet custT="1"/>
      <dgm:spPr>
        <a:solidFill>
          <a:schemeClr val="accent5">
            <a:lumMod val="40000"/>
            <a:lumOff val="60000"/>
            <a:alpha val="90000"/>
          </a:schemeClr>
        </a:solidFill>
      </dgm:spPr>
      <dgm:t>
        <a:bodyPr/>
        <a:lstStyle/>
        <a:p>
          <a:r>
            <a:rPr lang="en-AU" sz="1600" dirty="0"/>
            <a:t>Test on a validation set to ensure it performs well on the specific task.</a:t>
          </a:r>
          <a:endParaRPr lang="en-US" sz="1600" dirty="0"/>
        </a:p>
      </dgm:t>
    </dgm:pt>
    <dgm:pt modelId="{F968790D-1E45-4BB1-BA8F-532F10FE2827}" type="parTrans" cxnId="{2B17FA2C-40A2-40BF-B098-4D93144209FE}">
      <dgm:prSet/>
      <dgm:spPr/>
      <dgm:t>
        <a:bodyPr/>
        <a:lstStyle/>
        <a:p>
          <a:endParaRPr lang="en-US"/>
        </a:p>
      </dgm:t>
    </dgm:pt>
    <dgm:pt modelId="{944C8F44-E402-48AB-B89D-2340C9566594}" type="sibTrans" cxnId="{2B17FA2C-40A2-40BF-B098-4D93144209FE}">
      <dgm:prSet/>
      <dgm:spPr/>
      <dgm:t>
        <a:bodyPr/>
        <a:lstStyle/>
        <a:p>
          <a:endParaRPr lang="en-US"/>
        </a:p>
      </dgm:t>
    </dgm:pt>
    <dgm:pt modelId="{04CB4FC4-B500-1D4D-BFC6-EC5BD0976A30}" type="pres">
      <dgm:prSet presAssocID="{5673C01B-B386-4021-A289-AAF673D21072}" presName="linearFlow" presStyleCnt="0">
        <dgm:presLayoutVars>
          <dgm:dir/>
          <dgm:animLvl val="lvl"/>
          <dgm:resizeHandles val="exact"/>
        </dgm:presLayoutVars>
      </dgm:prSet>
      <dgm:spPr/>
    </dgm:pt>
    <dgm:pt modelId="{5FD09EBC-B38D-5146-88AC-FAAAD1244D7A}" type="pres">
      <dgm:prSet presAssocID="{2119554F-FA9E-4F2C-B4FB-B3AFBBF01D0C}" presName="compositeNode" presStyleCnt="0"/>
      <dgm:spPr/>
    </dgm:pt>
    <dgm:pt modelId="{491AF561-9484-1143-B89B-C68606C910EA}" type="pres">
      <dgm:prSet presAssocID="{2119554F-FA9E-4F2C-B4FB-B3AFBBF01D0C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6D2B83E0-ACFC-9C4B-98CA-FB603372E0E2}" type="pres">
      <dgm:prSet presAssocID="{2119554F-FA9E-4F2C-B4FB-B3AFBBF01D0C}" presName="parSh" presStyleCnt="0"/>
      <dgm:spPr/>
    </dgm:pt>
    <dgm:pt modelId="{61A49C30-7A0E-C446-9A0C-1E9D76C4C171}" type="pres">
      <dgm:prSet presAssocID="{2119554F-FA9E-4F2C-B4FB-B3AFBBF01D0C}" presName="lineNode" presStyleLbl="alignAccFollowNode1" presStyleIdx="0" presStyleCnt="12"/>
      <dgm:spPr/>
    </dgm:pt>
    <dgm:pt modelId="{4360F01A-CF24-634B-A329-C91865E6A444}" type="pres">
      <dgm:prSet presAssocID="{2119554F-FA9E-4F2C-B4FB-B3AFBBF01D0C}" presName="lineArrowNode" presStyleLbl="alignAccFollowNode1" presStyleIdx="1" presStyleCnt="12"/>
      <dgm:spPr/>
    </dgm:pt>
    <dgm:pt modelId="{8B770C9A-3CC8-B74A-A30A-3654AA707AF9}" type="pres">
      <dgm:prSet presAssocID="{1B426774-730D-41AA-A8C2-AB6B6C459790}" presName="sibTransNodeCircle" presStyleLbl="alignNode1" presStyleIdx="0" presStyleCnt="4">
        <dgm:presLayoutVars>
          <dgm:chMax val="0"/>
          <dgm:bulletEnabled/>
        </dgm:presLayoutVars>
      </dgm:prSet>
      <dgm:spPr/>
    </dgm:pt>
    <dgm:pt modelId="{249E4CE5-EB6F-8146-B2B9-599F61954B75}" type="pres">
      <dgm:prSet presAssocID="{1B426774-730D-41AA-A8C2-AB6B6C459790}" presName="spacerBetweenCircleAndCallout" presStyleCnt="0">
        <dgm:presLayoutVars/>
      </dgm:prSet>
      <dgm:spPr/>
    </dgm:pt>
    <dgm:pt modelId="{C69F7818-E74B-4A4F-946B-0F92714AB81A}" type="pres">
      <dgm:prSet presAssocID="{2119554F-FA9E-4F2C-B4FB-B3AFBBF01D0C}" presName="nodeText" presStyleLbl="alignAccFollowNode1" presStyleIdx="2" presStyleCnt="12">
        <dgm:presLayoutVars>
          <dgm:bulletEnabled val="1"/>
        </dgm:presLayoutVars>
      </dgm:prSet>
      <dgm:spPr/>
    </dgm:pt>
    <dgm:pt modelId="{D8AAB61D-09E4-BE49-8DBF-455DA64E363F}" type="pres">
      <dgm:prSet presAssocID="{1B426774-730D-41AA-A8C2-AB6B6C459790}" presName="sibTransComposite" presStyleCnt="0"/>
      <dgm:spPr/>
    </dgm:pt>
    <dgm:pt modelId="{4F0E43C9-133F-4842-AE65-05CA68DB46CE}" type="pres">
      <dgm:prSet presAssocID="{C6A4666E-9ACF-4F3E-9FF6-20B5250A7277}" presName="compositeNode" presStyleCnt="0"/>
      <dgm:spPr/>
    </dgm:pt>
    <dgm:pt modelId="{2F4E125E-C41F-9A4D-86D2-C7414872E45F}" type="pres">
      <dgm:prSet presAssocID="{C6A4666E-9ACF-4F3E-9FF6-20B5250A7277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C80F4633-3C38-8642-8920-5C6CD5DAEAC9}" type="pres">
      <dgm:prSet presAssocID="{C6A4666E-9ACF-4F3E-9FF6-20B5250A7277}" presName="parSh" presStyleCnt="0"/>
      <dgm:spPr/>
    </dgm:pt>
    <dgm:pt modelId="{48EDFF48-9264-EF43-BE89-045558804C01}" type="pres">
      <dgm:prSet presAssocID="{C6A4666E-9ACF-4F3E-9FF6-20B5250A7277}" presName="lineNode" presStyleLbl="alignAccFollowNode1" presStyleIdx="3" presStyleCnt="12"/>
      <dgm:spPr/>
    </dgm:pt>
    <dgm:pt modelId="{60FFB8F7-89EB-5D41-8DB8-DB5D76B777D6}" type="pres">
      <dgm:prSet presAssocID="{C6A4666E-9ACF-4F3E-9FF6-20B5250A7277}" presName="lineArrowNode" presStyleLbl="alignAccFollowNode1" presStyleIdx="4" presStyleCnt="12"/>
      <dgm:spPr/>
    </dgm:pt>
    <dgm:pt modelId="{F6D1EA88-7DAE-3C4D-B50C-AAD828E9D229}" type="pres">
      <dgm:prSet presAssocID="{0D6DB17B-B00D-4B58-A9B5-A66335B074D2}" presName="sibTransNodeCircle" presStyleLbl="alignNode1" presStyleIdx="1" presStyleCnt="4">
        <dgm:presLayoutVars>
          <dgm:chMax val="0"/>
          <dgm:bulletEnabled/>
        </dgm:presLayoutVars>
      </dgm:prSet>
      <dgm:spPr/>
    </dgm:pt>
    <dgm:pt modelId="{17F4DFF7-41F4-584A-AEC9-10483101D7DF}" type="pres">
      <dgm:prSet presAssocID="{0D6DB17B-B00D-4B58-A9B5-A66335B074D2}" presName="spacerBetweenCircleAndCallout" presStyleCnt="0">
        <dgm:presLayoutVars/>
      </dgm:prSet>
      <dgm:spPr/>
    </dgm:pt>
    <dgm:pt modelId="{EE138A74-6A2A-C346-B7A1-4AC18B5D77B9}" type="pres">
      <dgm:prSet presAssocID="{C6A4666E-9ACF-4F3E-9FF6-20B5250A7277}" presName="nodeText" presStyleLbl="alignAccFollowNode1" presStyleIdx="5" presStyleCnt="12">
        <dgm:presLayoutVars>
          <dgm:bulletEnabled val="1"/>
        </dgm:presLayoutVars>
      </dgm:prSet>
      <dgm:spPr/>
    </dgm:pt>
    <dgm:pt modelId="{B3753855-27BB-5E48-A7AE-88F16C59DF2E}" type="pres">
      <dgm:prSet presAssocID="{0D6DB17B-B00D-4B58-A9B5-A66335B074D2}" presName="sibTransComposite" presStyleCnt="0"/>
      <dgm:spPr/>
    </dgm:pt>
    <dgm:pt modelId="{1277F432-22F8-4646-8B1B-F7E46FBF9AE8}" type="pres">
      <dgm:prSet presAssocID="{1A0BD28A-F9B2-4A7E-9BF7-8F7160127242}" presName="compositeNode" presStyleCnt="0"/>
      <dgm:spPr/>
    </dgm:pt>
    <dgm:pt modelId="{4FEB6D33-3972-664E-9AC9-9D53FF56D7A9}" type="pres">
      <dgm:prSet presAssocID="{1A0BD28A-F9B2-4A7E-9BF7-8F7160127242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2A8CFBEB-B89D-8343-966C-14163408A8CE}" type="pres">
      <dgm:prSet presAssocID="{1A0BD28A-F9B2-4A7E-9BF7-8F7160127242}" presName="parSh" presStyleCnt="0"/>
      <dgm:spPr/>
    </dgm:pt>
    <dgm:pt modelId="{6CEEDA5B-BFDD-E84C-AA04-58A70B5F18BA}" type="pres">
      <dgm:prSet presAssocID="{1A0BD28A-F9B2-4A7E-9BF7-8F7160127242}" presName="lineNode" presStyleLbl="alignAccFollowNode1" presStyleIdx="6" presStyleCnt="12"/>
      <dgm:spPr/>
    </dgm:pt>
    <dgm:pt modelId="{BC5CB484-137F-314A-8562-78F468954A8E}" type="pres">
      <dgm:prSet presAssocID="{1A0BD28A-F9B2-4A7E-9BF7-8F7160127242}" presName="lineArrowNode" presStyleLbl="alignAccFollowNode1" presStyleIdx="7" presStyleCnt="12"/>
      <dgm:spPr/>
    </dgm:pt>
    <dgm:pt modelId="{78F9FDDF-A12E-5343-9ED3-8D03F29E7938}" type="pres">
      <dgm:prSet presAssocID="{E46737DE-65A8-4CF9-9870-4EE9D2AF68FE}" presName="sibTransNodeCircle" presStyleLbl="alignNode1" presStyleIdx="2" presStyleCnt="4">
        <dgm:presLayoutVars>
          <dgm:chMax val="0"/>
          <dgm:bulletEnabled/>
        </dgm:presLayoutVars>
      </dgm:prSet>
      <dgm:spPr/>
    </dgm:pt>
    <dgm:pt modelId="{6FEFAC74-75F8-0D42-A4B0-EA483436A008}" type="pres">
      <dgm:prSet presAssocID="{E46737DE-65A8-4CF9-9870-4EE9D2AF68FE}" presName="spacerBetweenCircleAndCallout" presStyleCnt="0">
        <dgm:presLayoutVars/>
      </dgm:prSet>
      <dgm:spPr/>
    </dgm:pt>
    <dgm:pt modelId="{2DB0A3A7-F40A-C446-A405-FA50493658CF}" type="pres">
      <dgm:prSet presAssocID="{1A0BD28A-F9B2-4A7E-9BF7-8F7160127242}" presName="nodeText" presStyleLbl="alignAccFollowNode1" presStyleIdx="8" presStyleCnt="12" custScaleX="116455" custScaleY="100000">
        <dgm:presLayoutVars>
          <dgm:bulletEnabled val="1"/>
        </dgm:presLayoutVars>
      </dgm:prSet>
      <dgm:spPr/>
    </dgm:pt>
    <dgm:pt modelId="{71457654-C151-1B49-83EB-A6FB396450F1}" type="pres">
      <dgm:prSet presAssocID="{E46737DE-65A8-4CF9-9870-4EE9D2AF68FE}" presName="sibTransComposite" presStyleCnt="0"/>
      <dgm:spPr/>
    </dgm:pt>
    <dgm:pt modelId="{C9BD5160-614B-F344-9C74-AA688645C137}" type="pres">
      <dgm:prSet presAssocID="{D54241B8-B382-475E-95F0-B0C07140E975}" presName="compositeNode" presStyleCnt="0"/>
      <dgm:spPr/>
    </dgm:pt>
    <dgm:pt modelId="{7CFBD1DB-7FCE-5C4D-89DF-734DD5BC0278}" type="pres">
      <dgm:prSet presAssocID="{D54241B8-B382-475E-95F0-B0C07140E975}" presName="parTx" presStyleLbl="node1" presStyleIdx="0" presStyleCnt="0">
        <dgm:presLayoutVars>
          <dgm:chMax val="0"/>
          <dgm:chPref val="0"/>
          <dgm:bulletEnabled val="1"/>
        </dgm:presLayoutVars>
      </dgm:prSet>
      <dgm:spPr/>
    </dgm:pt>
    <dgm:pt modelId="{D58C6826-7232-1445-9E01-26616AE4FFDF}" type="pres">
      <dgm:prSet presAssocID="{D54241B8-B382-475E-95F0-B0C07140E975}" presName="parSh" presStyleCnt="0"/>
      <dgm:spPr/>
    </dgm:pt>
    <dgm:pt modelId="{64B95AA0-BBBE-CB46-A2F8-BA6EC4C0730F}" type="pres">
      <dgm:prSet presAssocID="{D54241B8-B382-475E-95F0-B0C07140E975}" presName="lineNode" presStyleLbl="alignAccFollowNode1" presStyleIdx="9" presStyleCnt="12"/>
      <dgm:spPr/>
    </dgm:pt>
    <dgm:pt modelId="{9E5FEAB6-8BE5-C14F-8EED-35F5FC6DA77F}" type="pres">
      <dgm:prSet presAssocID="{D54241B8-B382-475E-95F0-B0C07140E975}" presName="lineArrowNode" presStyleLbl="alignAccFollowNode1" presStyleIdx="10" presStyleCnt="12"/>
      <dgm:spPr/>
    </dgm:pt>
    <dgm:pt modelId="{9B0E2C14-82CE-8843-BA22-DA76C2AF51E3}" type="pres">
      <dgm:prSet presAssocID="{77FC85C0-7BA8-4AA4-B2BC-BDA970240783}" presName="sibTransNodeCircle" presStyleLbl="alignNode1" presStyleIdx="3" presStyleCnt="4">
        <dgm:presLayoutVars>
          <dgm:chMax val="0"/>
          <dgm:bulletEnabled/>
        </dgm:presLayoutVars>
      </dgm:prSet>
      <dgm:spPr/>
    </dgm:pt>
    <dgm:pt modelId="{69D30FA8-2C5D-BB40-B2AE-51E4DA8E44CE}" type="pres">
      <dgm:prSet presAssocID="{77FC85C0-7BA8-4AA4-B2BC-BDA970240783}" presName="spacerBetweenCircleAndCallout" presStyleCnt="0">
        <dgm:presLayoutVars/>
      </dgm:prSet>
      <dgm:spPr/>
    </dgm:pt>
    <dgm:pt modelId="{55CFE50B-D5FF-524A-872D-55CB42400A7E}" type="pres">
      <dgm:prSet presAssocID="{D54241B8-B382-475E-95F0-B0C07140E975}" presName="nodeText" presStyleLbl="alignAccFollowNode1" presStyleIdx="11" presStyleCnt="12" custScaleY="100000">
        <dgm:presLayoutVars>
          <dgm:bulletEnabled val="1"/>
        </dgm:presLayoutVars>
      </dgm:prSet>
      <dgm:spPr/>
    </dgm:pt>
  </dgm:ptLst>
  <dgm:cxnLst>
    <dgm:cxn modelId="{037BDE03-7282-BC48-9433-360B9EE9BF7D}" type="presOf" srcId="{5673C01B-B386-4021-A289-AAF673D21072}" destId="{04CB4FC4-B500-1D4D-BFC6-EC5BD0976A30}" srcOrd="0" destOrd="0" presId="urn:microsoft.com/office/officeart/2016/7/layout/LinearArrowProcessNumbered"/>
    <dgm:cxn modelId="{DEF9EE19-D109-4CB8-8241-EB2B5A73B32F}" srcId="{5673C01B-B386-4021-A289-AAF673D21072}" destId="{1A0BD28A-F9B2-4A7E-9BF7-8F7160127242}" srcOrd="2" destOrd="0" parTransId="{23D0E768-B630-45F5-B20A-A04002694C44}" sibTransId="{E46737DE-65A8-4CF9-9870-4EE9D2AF68FE}"/>
    <dgm:cxn modelId="{30A7D11A-2638-8848-BF5B-C91FD6A40247}" type="presOf" srcId="{77FC85C0-7BA8-4AA4-B2BC-BDA970240783}" destId="{9B0E2C14-82CE-8843-BA22-DA76C2AF51E3}" srcOrd="0" destOrd="0" presId="urn:microsoft.com/office/officeart/2016/7/layout/LinearArrowProcessNumbered"/>
    <dgm:cxn modelId="{2B17FA2C-40A2-40BF-B098-4D93144209FE}" srcId="{D54241B8-B382-475E-95F0-B0C07140E975}" destId="{3A967B1C-6AD3-402A-BA97-A361F394035A}" srcOrd="0" destOrd="0" parTransId="{F968790D-1E45-4BB1-BA8F-532F10FE2827}" sibTransId="{944C8F44-E402-48AB-B89D-2340C9566594}"/>
    <dgm:cxn modelId="{27694141-7C99-4F7D-BBE5-B3F7CB12BBA3}" srcId="{2119554F-FA9E-4F2C-B4FB-B3AFBBF01D0C}" destId="{CFF400C5-5D32-4E0B-8C74-81D34D55A5E4}" srcOrd="0" destOrd="0" parTransId="{368E15F4-2CD0-4B94-AED4-8200061C63EC}" sibTransId="{2DF008D8-AC0C-4A77-96D9-DD3E3B7202CA}"/>
    <dgm:cxn modelId="{45FAFF45-0562-CE4E-A8DD-E902E5905A0C}" type="presOf" srcId="{0D6DB17B-B00D-4B58-A9B5-A66335B074D2}" destId="{F6D1EA88-7DAE-3C4D-B50C-AAD828E9D229}" srcOrd="0" destOrd="0" presId="urn:microsoft.com/office/officeart/2016/7/layout/LinearArrowProcessNumbered"/>
    <dgm:cxn modelId="{AD4A6A58-87E2-1944-8D19-68B6C53617E3}" type="presOf" srcId="{3A967B1C-6AD3-402A-BA97-A361F394035A}" destId="{55CFE50B-D5FF-524A-872D-55CB42400A7E}" srcOrd="0" destOrd="1" presId="urn:microsoft.com/office/officeart/2016/7/layout/LinearArrowProcessNumbered"/>
    <dgm:cxn modelId="{C3C57266-5C71-417B-8803-C28677730725}" srcId="{C6A4666E-9ACF-4F3E-9FF6-20B5250A7277}" destId="{5F00B70C-E477-4B63-AE3A-19A0BC74E503}" srcOrd="0" destOrd="0" parTransId="{4F626933-0DFC-40B9-A250-C72A52FCE8E4}" sibTransId="{034A5608-7CCD-483E-B958-80C0BC8457B9}"/>
    <dgm:cxn modelId="{031D636A-1376-F34F-B565-C353ADC67965}" type="presOf" srcId="{1672D782-0BEB-4458-9ED4-8947916DC5DB}" destId="{2DB0A3A7-F40A-C446-A405-FA50493658CF}" srcOrd="0" destOrd="1" presId="urn:microsoft.com/office/officeart/2016/7/layout/LinearArrowProcessNumbered"/>
    <dgm:cxn modelId="{5847AE6E-E18F-4147-BE95-B1CB5DF6B587}" type="presOf" srcId="{5F00B70C-E477-4B63-AE3A-19A0BC74E503}" destId="{EE138A74-6A2A-C346-B7A1-4AC18B5D77B9}" srcOrd="0" destOrd="1" presId="urn:microsoft.com/office/officeart/2016/7/layout/LinearArrowProcessNumbered"/>
    <dgm:cxn modelId="{A8A49A95-E91E-634D-8768-C3CD533C22AA}" type="presOf" srcId="{1B426774-730D-41AA-A8C2-AB6B6C459790}" destId="{8B770C9A-3CC8-B74A-A30A-3654AA707AF9}" srcOrd="0" destOrd="0" presId="urn:microsoft.com/office/officeart/2016/7/layout/LinearArrowProcessNumbered"/>
    <dgm:cxn modelId="{967F1697-150D-4ACE-B107-6CD8FA87DDF2}" srcId="{5673C01B-B386-4021-A289-AAF673D21072}" destId="{2119554F-FA9E-4F2C-B4FB-B3AFBBF01D0C}" srcOrd="0" destOrd="0" parTransId="{F091AB78-B725-4151-9EC3-18DB82ED3514}" sibTransId="{1B426774-730D-41AA-A8C2-AB6B6C459790}"/>
    <dgm:cxn modelId="{CC1D4B9B-31EB-134F-BA3B-E329AA57EB46}" type="presOf" srcId="{E46737DE-65A8-4CF9-9870-4EE9D2AF68FE}" destId="{78F9FDDF-A12E-5343-9ED3-8D03F29E7938}" srcOrd="0" destOrd="0" presId="urn:microsoft.com/office/officeart/2016/7/layout/LinearArrowProcessNumbered"/>
    <dgm:cxn modelId="{9490AE9B-B89A-4C71-940F-9BAEB751D10D}" srcId="{5673C01B-B386-4021-A289-AAF673D21072}" destId="{C6A4666E-9ACF-4F3E-9FF6-20B5250A7277}" srcOrd="1" destOrd="0" parTransId="{93E55943-59C1-456D-AAB9-820964FB04EB}" sibTransId="{0D6DB17B-B00D-4B58-A9B5-A66335B074D2}"/>
    <dgm:cxn modelId="{1458E59E-60B1-4E47-B53C-C1E563D8B909}" type="presOf" srcId="{2119554F-FA9E-4F2C-B4FB-B3AFBBF01D0C}" destId="{C69F7818-E74B-4A4F-946B-0F92714AB81A}" srcOrd="0" destOrd="0" presId="urn:microsoft.com/office/officeart/2016/7/layout/LinearArrowProcessNumbered"/>
    <dgm:cxn modelId="{253E40B3-00A8-1E46-B9E3-A2D8656B2675}" type="presOf" srcId="{C6A4666E-9ACF-4F3E-9FF6-20B5250A7277}" destId="{EE138A74-6A2A-C346-B7A1-4AC18B5D77B9}" srcOrd="0" destOrd="0" presId="urn:microsoft.com/office/officeart/2016/7/layout/LinearArrowProcessNumbered"/>
    <dgm:cxn modelId="{36138EBE-7FFC-4453-ABC9-FA400BA84575}" srcId="{1A0BD28A-F9B2-4A7E-9BF7-8F7160127242}" destId="{1672D782-0BEB-4458-9ED4-8947916DC5DB}" srcOrd="0" destOrd="0" parTransId="{A3732D90-7759-4301-8D9A-3A4111E86822}" sibTransId="{E17E7CD7-0BD2-4E7D-AFD2-734EE6859760}"/>
    <dgm:cxn modelId="{D45A6ECD-1D00-1C48-A78A-E4BB534DB087}" type="presOf" srcId="{D54241B8-B382-475E-95F0-B0C07140E975}" destId="{55CFE50B-D5FF-524A-872D-55CB42400A7E}" srcOrd="0" destOrd="0" presId="urn:microsoft.com/office/officeart/2016/7/layout/LinearArrowProcessNumbered"/>
    <dgm:cxn modelId="{F33268EF-B3CB-48C4-AE8D-4E58EBC4FB9A}" srcId="{5673C01B-B386-4021-A289-AAF673D21072}" destId="{D54241B8-B382-475E-95F0-B0C07140E975}" srcOrd="3" destOrd="0" parTransId="{C67094D7-8536-4393-9CA9-41B9CD7451D0}" sibTransId="{77FC85C0-7BA8-4AA4-B2BC-BDA970240783}"/>
    <dgm:cxn modelId="{4B2B1DF5-13CD-214B-AC08-2ADDD5BE1259}" type="presOf" srcId="{CFF400C5-5D32-4E0B-8C74-81D34D55A5E4}" destId="{C69F7818-E74B-4A4F-946B-0F92714AB81A}" srcOrd="0" destOrd="1" presId="urn:microsoft.com/office/officeart/2016/7/layout/LinearArrowProcessNumbered"/>
    <dgm:cxn modelId="{8B1121F6-7C8A-284D-BE80-A27D1281F26F}" type="presOf" srcId="{1A0BD28A-F9B2-4A7E-9BF7-8F7160127242}" destId="{2DB0A3A7-F40A-C446-A405-FA50493658CF}" srcOrd="0" destOrd="0" presId="urn:microsoft.com/office/officeart/2016/7/layout/LinearArrowProcessNumbered"/>
    <dgm:cxn modelId="{47984DD1-CA6B-1B40-8E3C-6458F068A574}" type="presParOf" srcId="{04CB4FC4-B500-1D4D-BFC6-EC5BD0976A30}" destId="{5FD09EBC-B38D-5146-88AC-FAAAD1244D7A}" srcOrd="0" destOrd="0" presId="urn:microsoft.com/office/officeart/2016/7/layout/LinearArrowProcessNumbered"/>
    <dgm:cxn modelId="{A31855DB-053C-DF4B-9B00-192E37CB6D4B}" type="presParOf" srcId="{5FD09EBC-B38D-5146-88AC-FAAAD1244D7A}" destId="{491AF561-9484-1143-B89B-C68606C910EA}" srcOrd="0" destOrd="0" presId="urn:microsoft.com/office/officeart/2016/7/layout/LinearArrowProcessNumbered"/>
    <dgm:cxn modelId="{51C622D7-D2FA-1844-A778-AE205F3B5DC3}" type="presParOf" srcId="{5FD09EBC-B38D-5146-88AC-FAAAD1244D7A}" destId="{6D2B83E0-ACFC-9C4B-98CA-FB603372E0E2}" srcOrd="1" destOrd="0" presId="urn:microsoft.com/office/officeart/2016/7/layout/LinearArrowProcessNumbered"/>
    <dgm:cxn modelId="{D694F92B-ECB8-7A44-A81C-9EE38DB452C4}" type="presParOf" srcId="{6D2B83E0-ACFC-9C4B-98CA-FB603372E0E2}" destId="{61A49C30-7A0E-C446-9A0C-1E9D76C4C171}" srcOrd="0" destOrd="0" presId="urn:microsoft.com/office/officeart/2016/7/layout/LinearArrowProcessNumbered"/>
    <dgm:cxn modelId="{042881D8-CF26-164F-9A7C-EA4FA2369A77}" type="presParOf" srcId="{6D2B83E0-ACFC-9C4B-98CA-FB603372E0E2}" destId="{4360F01A-CF24-634B-A329-C91865E6A444}" srcOrd="1" destOrd="0" presId="urn:microsoft.com/office/officeart/2016/7/layout/LinearArrowProcessNumbered"/>
    <dgm:cxn modelId="{6FB97B8D-4B2E-1543-90D5-21A47F44FF07}" type="presParOf" srcId="{6D2B83E0-ACFC-9C4B-98CA-FB603372E0E2}" destId="{8B770C9A-3CC8-B74A-A30A-3654AA707AF9}" srcOrd="2" destOrd="0" presId="urn:microsoft.com/office/officeart/2016/7/layout/LinearArrowProcessNumbered"/>
    <dgm:cxn modelId="{A7A4DEFA-BFB4-2347-AFAB-30E3EC12E731}" type="presParOf" srcId="{6D2B83E0-ACFC-9C4B-98CA-FB603372E0E2}" destId="{249E4CE5-EB6F-8146-B2B9-599F61954B75}" srcOrd="3" destOrd="0" presId="urn:microsoft.com/office/officeart/2016/7/layout/LinearArrowProcessNumbered"/>
    <dgm:cxn modelId="{D2258611-DA4D-314A-9D32-F2FD716E136C}" type="presParOf" srcId="{5FD09EBC-B38D-5146-88AC-FAAAD1244D7A}" destId="{C69F7818-E74B-4A4F-946B-0F92714AB81A}" srcOrd="2" destOrd="0" presId="urn:microsoft.com/office/officeart/2016/7/layout/LinearArrowProcessNumbered"/>
    <dgm:cxn modelId="{84639CAB-B585-FC4A-AC2E-1D3FE443E3F6}" type="presParOf" srcId="{04CB4FC4-B500-1D4D-BFC6-EC5BD0976A30}" destId="{D8AAB61D-09E4-BE49-8DBF-455DA64E363F}" srcOrd="1" destOrd="0" presId="urn:microsoft.com/office/officeart/2016/7/layout/LinearArrowProcessNumbered"/>
    <dgm:cxn modelId="{59564C39-6187-B740-9E75-993EADA9B1BC}" type="presParOf" srcId="{04CB4FC4-B500-1D4D-BFC6-EC5BD0976A30}" destId="{4F0E43C9-133F-4842-AE65-05CA68DB46CE}" srcOrd="2" destOrd="0" presId="urn:microsoft.com/office/officeart/2016/7/layout/LinearArrowProcessNumbered"/>
    <dgm:cxn modelId="{BEDFAEFA-48C1-8E4E-94E3-69A44A5D8331}" type="presParOf" srcId="{4F0E43C9-133F-4842-AE65-05CA68DB46CE}" destId="{2F4E125E-C41F-9A4D-86D2-C7414872E45F}" srcOrd="0" destOrd="0" presId="urn:microsoft.com/office/officeart/2016/7/layout/LinearArrowProcessNumbered"/>
    <dgm:cxn modelId="{8054EB02-9A41-6048-94DC-953FAB107CF4}" type="presParOf" srcId="{4F0E43C9-133F-4842-AE65-05CA68DB46CE}" destId="{C80F4633-3C38-8642-8920-5C6CD5DAEAC9}" srcOrd="1" destOrd="0" presId="urn:microsoft.com/office/officeart/2016/7/layout/LinearArrowProcessNumbered"/>
    <dgm:cxn modelId="{DA26B9AF-C8C6-F143-B5D2-3EFAFE3CD442}" type="presParOf" srcId="{C80F4633-3C38-8642-8920-5C6CD5DAEAC9}" destId="{48EDFF48-9264-EF43-BE89-045558804C01}" srcOrd="0" destOrd="0" presId="urn:microsoft.com/office/officeart/2016/7/layout/LinearArrowProcessNumbered"/>
    <dgm:cxn modelId="{D8206CBA-7DC6-8144-BECA-75C0D6219838}" type="presParOf" srcId="{C80F4633-3C38-8642-8920-5C6CD5DAEAC9}" destId="{60FFB8F7-89EB-5D41-8DB8-DB5D76B777D6}" srcOrd="1" destOrd="0" presId="urn:microsoft.com/office/officeart/2016/7/layout/LinearArrowProcessNumbered"/>
    <dgm:cxn modelId="{C8AFD156-8598-C342-B21F-1BAAFE67E735}" type="presParOf" srcId="{C80F4633-3C38-8642-8920-5C6CD5DAEAC9}" destId="{F6D1EA88-7DAE-3C4D-B50C-AAD828E9D229}" srcOrd="2" destOrd="0" presId="urn:microsoft.com/office/officeart/2016/7/layout/LinearArrowProcessNumbered"/>
    <dgm:cxn modelId="{C14C42CD-0596-E94E-A62B-9D4495AA50AF}" type="presParOf" srcId="{C80F4633-3C38-8642-8920-5C6CD5DAEAC9}" destId="{17F4DFF7-41F4-584A-AEC9-10483101D7DF}" srcOrd="3" destOrd="0" presId="urn:microsoft.com/office/officeart/2016/7/layout/LinearArrowProcessNumbered"/>
    <dgm:cxn modelId="{5879072D-9D72-4547-BCDA-6B5D2E908EB4}" type="presParOf" srcId="{4F0E43C9-133F-4842-AE65-05CA68DB46CE}" destId="{EE138A74-6A2A-C346-B7A1-4AC18B5D77B9}" srcOrd="2" destOrd="0" presId="urn:microsoft.com/office/officeart/2016/7/layout/LinearArrowProcessNumbered"/>
    <dgm:cxn modelId="{C9523057-4300-7E4C-A8E7-8AE0DEF8A71A}" type="presParOf" srcId="{04CB4FC4-B500-1D4D-BFC6-EC5BD0976A30}" destId="{B3753855-27BB-5E48-A7AE-88F16C59DF2E}" srcOrd="3" destOrd="0" presId="urn:microsoft.com/office/officeart/2016/7/layout/LinearArrowProcessNumbered"/>
    <dgm:cxn modelId="{BEE9F913-27C5-6349-B6AA-8046EB3A71FB}" type="presParOf" srcId="{04CB4FC4-B500-1D4D-BFC6-EC5BD0976A30}" destId="{1277F432-22F8-4646-8B1B-F7E46FBF9AE8}" srcOrd="4" destOrd="0" presId="urn:microsoft.com/office/officeart/2016/7/layout/LinearArrowProcessNumbered"/>
    <dgm:cxn modelId="{BE32E15E-9AE5-004A-947C-210D9F40BA18}" type="presParOf" srcId="{1277F432-22F8-4646-8B1B-F7E46FBF9AE8}" destId="{4FEB6D33-3972-664E-9AC9-9D53FF56D7A9}" srcOrd="0" destOrd="0" presId="urn:microsoft.com/office/officeart/2016/7/layout/LinearArrowProcessNumbered"/>
    <dgm:cxn modelId="{38237A71-A777-594E-A4CC-21DE956EAF7E}" type="presParOf" srcId="{1277F432-22F8-4646-8B1B-F7E46FBF9AE8}" destId="{2A8CFBEB-B89D-8343-966C-14163408A8CE}" srcOrd="1" destOrd="0" presId="urn:microsoft.com/office/officeart/2016/7/layout/LinearArrowProcessNumbered"/>
    <dgm:cxn modelId="{5E4C83E0-7E33-904D-A9AC-BBD8D8D01F49}" type="presParOf" srcId="{2A8CFBEB-B89D-8343-966C-14163408A8CE}" destId="{6CEEDA5B-BFDD-E84C-AA04-58A70B5F18BA}" srcOrd="0" destOrd="0" presId="urn:microsoft.com/office/officeart/2016/7/layout/LinearArrowProcessNumbered"/>
    <dgm:cxn modelId="{893417E3-2FED-5C47-BAD9-DF7D406130F1}" type="presParOf" srcId="{2A8CFBEB-B89D-8343-966C-14163408A8CE}" destId="{BC5CB484-137F-314A-8562-78F468954A8E}" srcOrd="1" destOrd="0" presId="urn:microsoft.com/office/officeart/2016/7/layout/LinearArrowProcessNumbered"/>
    <dgm:cxn modelId="{4AE784D0-DFB7-DC43-96F9-1A85062552BD}" type="presParOf" srcId="{2A8CFBEB-B89D-8343-966C-14163408A8CE}" destId="{78F9FDDF-A12E-5343-9ED3-8D03F29E7938}" srcOrd="2" destOrd="0" presId="urn:microsoft.com/office/officeart/2016/7/layout/LinearArrowProcessNumbered"/>
    <dgm:cxn modelId="{D9586C8A-A74A-2A4C-BB07-030772A2A7F0}" type="presParOf" srcId="{2A8CFBEB-B89D-8343-966C-14163408A8CE}" destId="{6FEFAC74-75F8-0D42-A4B0-EA483436A008}" srcOrd="3" destOrd="0" presId="urn:microsoft.com/office/officeart/2016/7/layout/LinearArrowProcessNumbered"/>
    <dgm:cxn modelId="{063EFBF9-43B6-6743-97E2-524BA361AC18}" type="presParOf" srcId="{1277F432-22F8-4646-8B1B-F7E46FBF9AE8}" destId="{2DB0A3A7-F40A-C446-A405-FA50493658CF}" srcOrd="2" destOrd="0" presId="urn:microsoft.com/office/officeart/2016/7/layout/LinearArrowProcessNumbered"/>
    <dgm:cxn modelId="{2C3B7BBE-5191-234F-BED8-4BD333656FEA}" type="presParOf" srcId="{04CB4FC4-B500-1D4D-BFC6-EC5BD0976A30}" destId="{71457654-C151-1B49-83EB-A6FB396450F1}" srcOrd="5" destOrd="0" presId="urn:microsoft.com/office/officeart/2016/7/layout/LinearArrowProcessNumbered"/>
    <dgm:cxn modelId="{7D1FE927-FD8C-DF4C-A4A4-49EFBDEFFAF1}" type="presParOf" srcId="{04CB4FC4-B500-1D4D-BFC6-EC5BD0976A30}" destId="{C9BD5160-614B-F344-9C74-AA688645C137}" srcOrd="6" destOrd="0" presId="urn:microsoft.com/office/officeart/2016/7/layout/LinearArrowProcessNumbered"/>
    <dgm:cxn modelId="{56CBF5AA-4EBD-F940-8D90-AE13E9CBBC59}" type="presParOf" srcId="{C9BD5160-614B-F344-9C74-AA688645C137}" destId="{7CFBD1DB-7FCE-5C4D-89DF-734DD5BC0278}" srcOrd="0" destOrd="0" presId="urn:microsoft.com/office/officeart/2016/7/layout/LinearArrowProcessNumbered"/>
    <dgm:cxn modelId="{E81C5215-777F-FA49-892F-5442CCF1A67A}" type="presParOf" srcId="{C9BD5160-614B-F344-9C74-AA688645C137}" destId="{D58C6826-7232-1445-9E01-26616AE4FFDF}" srcOrd="1" destOrd="0" presId="urn:microsoft.com/office/officeart/2016/7/layout/LinearArrowProcessNumbered"/>
    <dgm:cxn modelId="{05E5419A-FE15-5743-85DA-2E59E435F559}" type="presParOf" srcId="{D58C6826-7232-1445-9E01-26616AE4FFDF}" destId="{64B95AA0-BBBE-CB46-A2F8-BA6EC4C0730F}" srcOrd="0" destOrd="0" presId="urn:microsoft.com/office/officeart/2016/7/layout/LinearArrowProcessNumbered"/>
    <dgm:cxn modelId="{3DAB72D0-3318-8145-9D4B-DBE0D5A54E3C}" type="presParOf" srcId="{D58C6826-7232-1445-9E01-26616AE4FFDF}" destId="{9E5FEAB6-8BE5-C14F-8EED-35F5FC6DA77F}" srcOrd="1" destOrd="0" presId="urn:microsoft.com/office/officeart/2016/7/layout/LinearArrowProcessNumbered"/>
    <dgm:cxn modelId="{6E48D35D-2FE7-814B-BE0E-6A248B50CA55}" type="presParOf" srcId="{D58C6826-7232-1445-9E01-26616AE4FFDF}" destId="{9B0E2C14-82CE-8843-BA22-DA76C2AF51E3}" srcOrd="2" destOrd="0" presId="urn:microsoft.com/office/officeart/2016/7/layout/LinearArrowProcessNumbered"/>
    <dgm:cxn modelId="{55C5D468-AF67-5F47-8CE2-21033311581A}" type="presParOf" srcId="{D58C6826-7232-1445-9E01-26616AE4FFDF}" destId="{69D30FA8-2C5D-BB40-B2AE-51E4DA8E44CE}" srcOrd="3" destOrd="0" presId="urn:microsoft.com/office/officeart/2016/7/layout/LinearArrowProcessNumbered"/>
    <dgm:cxn modelId="{A1000745-069D-C24E-99C0-99EFAFDCCCF9}" type="presParOf" srcId="{C9BD5160-614B-F344-9C74-AA688645C137}" destId="{55CFE50B-D5FF-524A-872D-55CB42400A7E}" srcOrd="2" destOrd="0" presId="urn:microsoft.com/office/officeart/2016/7/layout/LinearArrow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5D7627-6EE5-43BC-8ACB-FB0F48624EE8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D93551FF-3D66-43F6-AE31-7663F0C21B78}">
      <dgm:prSet custT="1"/>
      <dgm:spPr/>
      <dgm:t>
        <a:bodyPr/>
        <a:lstStyle/>
        <a:p>
          <a:r>
            <a:rPr lang="en-AU" sz="1600" b="1"/>
            <a:t>Learning rate:</a:t>
          </a:r>
          <a:endParaRPr lang="en-US" sz="1600"/>
        </a:p>
      </dgm:t>
    </dgm:pt>
    <dgm:pt modelId="{AB97EBB1-2355-4498-B5AC-56B811AB3BC8}" type="parTrans" cxnId="{EAEFBB3D-4427-4C24-B780-7C4D7CD9637A}">
      <dgm:prSet/>
      <dgm:spPr/>
      <dgm:t>
        <a:bodyPr/>
        <a:lstStyle/>
        <a:p>
          <a:endParaRPr lang="en-US" sz="1600"/>
        </a:p>
      </dgm:t>
    </dgm:pt>
    <dgm:pt modelId="{1C106187-BC9F-4BEF-AB55-36374FA4BE2C}" type="sibTrans" cxnId="{EAEFBB3D-4427-4C24-B780-7C4D7CD9637A}">
      <dgm:prSet/>
      <dgm:spPr/>
      <dgm:t>
        <a:bodyPr/>
        <a:lstStyle/>
        <a:p>
          <a:endParaRPr lang="en-US" sz="1600"/>
        </a:p>
      </dgm:t>
    </dgm:pt>
    <dgm:pt modelId="{7610192F-45AE-4060-B376-3B1340F6A1FE}">
      <dgm:prSet custT="1"/>
      <dgm:spPr/>
      <dgm:t>
        <a:bodyPr/>
        <a:lstStyle/>
        <a:p>
          <a:r>
            <a:rPr lang="en-AU" sz="1600" dirty="0"/>
            <a:t>Use a smaller learning rate to retain pre-trained knowledge while adapting to the new task.</a:t>
          </a:r>
          <a:endParaRPr lang="en-US" sz="1600" dirty="0"/>
        </a:p>
      </dgm:t>
    </dgm:pt>
    <dgm:pt modelId="{3D590677-0AF1-4BDE-BF2C-1CF0EF62A5B0}" type="parTrans" cxnId="{AEB58140-997F-4628-9DD3-2256C6240531}">
      <dgm:prSet/>
      <dgm:spPr/>
      <dgm:t>
        <a:bodyPr/>
        <a:lstStyle/>
        <a:p>
          <a:endParaRPr lang="en-US" sz="1600"/>
        </a:p>
      </dgm:t>
    </dgm:pt>
    <dgm:pt modelId="{E648E15E-8FF1-429C-A9C3-C2EF3FFCF9DC}" type="sibTrans" cxnId="{AEB58140-997F-4628-9DD3-2256C6240531}">
      <dgm:prSet/>
      <dgm:spPr/>
      <dgm:t>
        <a:bodyPr/>
        <a:lstStyle/>
        <a:p>
          <a:endParaRPr lang="en-US" sz="1600"/>
        </a:p>
      </dgm:t>
    </dgm:pt>
    <dgm:pt modelId="{B314B3E3-A2AE-4064-8DBA-09280A18A9C9}">
      <dgm:prSet custT="1"/>
      <dgm:spPr/>
      <dgm:t>
        <a:bodyPr/>
        <a:lstStyle/>
        <a:p>
          <a:r>
            <a:rPr lang="en-AU" sz="1600" b="1"/>
            <a:t>Batch size:</a:t>
          </a:r>
          <a:endParaRPr lang="en-US" sz="1600"/>
        </a:p>
      </dgm:t>
    </dgm:pt>
    <dgm:pt modelId="{20C1DDFD-8821-4AA1-AB75-433FA6F7A7E3}" type="parTrans" cxnId="{8D312FAB-4955-4F06-A70A-5E3951440082}">
      <dgm:prSet/>
      <dgm:spPr/>
      <dgm:t>
        <a:bodyPr/>
        <a:lstStyle/>
        <a:p>
          <a:endParaRPr lang="en-US" sz="1600"/>
        </a:p>
      </dgm:t>
    </dgm:pt>
    <dgm:pt modelId="{B232CD4D-0A7A-4EA5-A45D-6633F16DCA80}" type="sibTrans" cxnId="{8D312FAB-4955-4F06-A70A-5E3951440082}">
      <dgm:prSet/>
      <dgm:spPr/>
      <dgm:t>
        <a:bodyPr/>
        <a:lstStyle/>
        <a:p>
          <a:endParaRPr lang="en-US" sz="1600"/>
        </a:p>
      </dgm:t>
    </dgm:pt>
    <dgm:pt modelId="{1F455196-353F-433B-B1C4-259CEBDFEB84}">
      <dgm:prSet custT="1"/>
      <dgm:spPr/>
      <dgm:t>
        <a:bodyPr/>
        <a:lstStyle/>
        <a:p>
          <a:r>
            <a:rPr lang="en-AU" sz="1600"/>
            <a:t>Adjust based on computational resources; larger batches speed up training but require more memory.</a:t>
          </a:r>
          <a:endParaRPr lang="en-US" sz="1600"/>
        </a:p>
      </dgm:t>
    </dgm:pt>
    <dgm:pt modelId="{2295A287-CFAB-4F91-9FD5-553A87C9890A}" type="parTrans" cxnId="{1C84652F-54A7-467A-8EC7-13F0AB6BE186}">
      <dgm:prSet/>
      <dgm:spPr/>
      <dgm:t>
        <a:bodyPr/>
        <a:lstStyle/>
        <a:p>
          <a:endParaRPr lang="en-US" sz="1600"/>
        </a:p>
      </dgm:t>
    </dgm:pt>
    <dgm:pt modelId="{D906DB9D-15C9-4DE0-8DA5-D4CB22B23705}" type="sibTrans" cxnId="{1C84652F-54A7-467A-8EC7-13F0AB6BE186}">
      <dgm:prSet/>
      <dgm:spPr/>
      <dgm:t>
        <a:bodyPr/>
        <a:lstStyle/>
        <a:p>
          <a:endParaRPr lang="en-US" sz="1600"/>
        </a:p>
      </dgm:t>
    </dgm:pt>
    <dgm:pt modelId="{B97E5CA6-FA14-4010-92FF-DFC9C3FF36BA}">
      <dgm:prSet custT="1"/>
      <dgm:spPr/>
      <dgm:t>
        <a:bodyPr/>
        <a:lstStyle/>
        <a:p>
          <a:r>
            <a:rPr lang="en-AU" sz="1600" b="1"/>
            <a:t>Overfitting:</a:t>
          </a:r>
          <a:endParaRPr lang="en-US" sz="1600"/>
        </a:p>
      </dgm:t>
    </dgm:pt>
    <dgm:pt modelId="{6BFC6440-EFDD-40FC-917A-9FFD520563E5}" type="parTrans" cxnId="{0856202D-3BD7-4ABF-8A70-7CE7E7FC1B8F}">
      <dgm:prSet/>
      <dgm:spPr/>
      <dgm:t>
        <a:bodyPr/>
        <a:lstStyle/>
        <a:p>
          <a:endParaRPr lang="en-US" sz="1600"/>
        </a:p>
      </dgm:t>
    </dgm:pt>
    <dgm:pt modelId="{39738C22-F738-4671-8490-AAA1827E4FCF}" type="sibTrans" cxnId="{0856202D-3BD7-4ABF-8A70-7CE7E7FC1B8F}">
      <dgm:prSet/>
      <dgm:spPr/>
      <dgm:t>
        <a:bodyPr/>
        <a:lstStyle/>
        <a:p>
          <a:endParaRPr lang="en-US" sz="1600"/>
        </a:p>
      </dgm:t>
    </dgm:pt>
    <dgm:pt modelId="{FB4482A6-2D82-42A2-B1CE-9B6E467BF7CD}">
      <dgm:prSet custT="1"/>
      <dgm:spPr/>
      <dgm:t>
        <a:bodyPr/>
        <a:lstStyle/>
        <a:p>
          <a:r>
            <a:rPr lang="en-AU" sz="1600"/>
            <a:t>Mitigate with regularization techniques like dropout and weight decay.</a:t>
          </a:r>
          <a:endParaRPr lang="en-US" sz="1600"/>
        </a:p>
      </dgm:t>
    </dgm:pt>
    <dgm:pt modelId="{8A7C57E8-E0A3-4965-B5AE-FC411F33C46D}" type="parTrans" cxnId="{B940B090-2B27-4BA4-9958-43649B101993}">
      <dgm:prSet/>
      <dgm:spPr/>
      <dgm:t>
        <a:bodyPr/>
        <a:lstStyle/>
        <a:p>
          <a:endParaRPr lang="en-US" sz="1600"/>
        </a:p>
      </dgm:t>
    </dgm:pt>
    <dgm:pt modelId="{E1AB26F4-9062-488A-B6F2-8AEB48274F3D}" type="sibTrans" cxnId="{B940B090-2B27-4BA4-9958-43649B101993}">
      <dgm:prSet/>
      <dgm:spPr/>
      <dgm:t>
        <a:bodyPr/>
        <a:lstStyle/>
        <a:p>
          <a:endParaRPr lang="en-US" sz="1600"/>
        </a:p>
      </dgm:t>
    </dgm:pt>
    <dgm:pt modelId="{9D1ACAFA-0A8A-4E73-B06C-5E1D4BE35084}">
      <dgm:prSet custT="1"/>
      <dgm:spPr/>
      <dgm:t>
        <a:bodyPr/>
        <a:lstStyle/>
        <a:p>
          <a:r>
            <a:rPr lang="en-AU" sz="1600" b="1"/>
            <a:t>Task-specific layers:</a:t>
          </a:r>
          <a:endParaRPr lang="en-US" sz="1600"/>
        </a:p>
      </dgm:t>
    </dgm:pt>
    <dgm:pt modelId="{8F43F777-13EE-4925-A223-9C257DD6D308}" type="parTrans" cxnId="{7EAA9D5B-FEFB-432B-BF25-015A6BB5F58F}">
      <dgm:prSet/>
      <dgm:spPr/>
      <dgm:t>
        <a:bodyPr/>
        <a:lstStyle/>
        <a:p>
          <a:endParaRPr lang="en-US" sz="1600"/>
        </a:p>
      </dgm:t>
    </dgm:pt>
    <dgm:pt modelId="{2E4C2BAC-8A3F-4C20-A95C-9BD0D266B05E}" type="sibTrans" cxnId="{7EAA9D5B-FEFB-432B-BF25-015A6BB5F58F}">
      <dgm:prSet/>
      <dgm:spPr/>
      <dgm:t>
        <a:bodyPr/>
        <a:lstStyle/>
        <a:p>
          <a:endParaRPr lang="en-US" sz="1600"/>
        </a:p>
      </dgm:t>
    </dgm:pt>
    <dgm:pt modelId="{424662B5-68CB-4BDC-A4EE-EC5E52C70FB4}">
      <dgm:prSet custT="1"/>
      <dgm:spPr/>
      <dgm:t>
        <a:bodyPr/>
        <a:lstStyle/>
        <a:p>
          <a:r>
            <a:rPr lang="en-AU" sz="1600"/>
            <a:t>Focus on fine-tuning the final layers to preserve general features learned during pre-training.</a:t>
          </a:r>
          <a:endParaRPr lang="en-US" sz="1600"/>
        </a:p>
      </dgm:t>
    </dgm:pt>
    <dgm:pt modelId="{70A87AD7-1C8D-48BA-B68C-BDCA5A7C1E82}" type="parTrans" cxnId="{FB9745FF-9745-4901-AA52-658A758C31A1}">
      <dgm:prSet/>
      <dgm:spPr/>
      <dgm:t>
        <a:bodyPr/>
        <a:lstStyle/>
        <a:p>
          <a:endParaRPr lang="en-US" sz="1600"/>
        </a:p>
      </dgm:t>
    </dgm:pt>
    <dgm:pt modelId="{3B06909A-1DEC-4778-AECF-BB208AA6DFE2}" type="sibTrans" cxnId="{FB9745FF-9745-4901-AA52-658A758C31A1}">
      <dgm:prSet/>
      <dgm:spPr/>
      <dgm:t>
        <a:bodyPr/>
        <a:lstStyle/>
        <a:p>
          <a:endParaRPr lang="en-US" sz="1600"/>
        </a:p>
      </dgm:t>
    </dgm:pt>
    <dgm:pt modelId="{9BDBCD0D-77AA-4FAF-AAFD-58684B417121}" type="pres">
      <dgm:prSet presAssocID="{175D7627-6EE5-43BC-8ACB-FB0F48624EE8}" presName="root" presStyleCnt="0">
        <dgm:presLayoutVars>
          <dgm:dir/>
          <dgm:resizeHandles val="exact"/>
        </dgm:presLayoutVars>
      </dgm:prSet>
      <dgm:spPr/>
    </dgm:pt>
    <dgm:pt modelId="{459C990F-AE2E-4F7D-92ED-FF5BEDF170A9}" type="pres">
      <dgm:prSet presAssocID="{D93551FF-3D66-43F6-AE31-7663F0C21B78}" presName="compNode" presStyleCnt="0"/>
      <dgm:spPr/>
    </dgm:pt>
    <dgm:pt modelId="{4F23BD06-B170-401F-B695-911F7B3F2643}" type="pres">
      <dgm:prSet presAssocID="{D93551FF-3D66-43F6-AE31-7663F0C21B78}" presName="bgRect" presStyleLbl="bgShp" presStyleIdx="0" presStyleCnt="4"/>
      <dgm:spPr/>
    </dgm:pt>
    <dgm:pt modelId="{4BAED2FD-A48E-4919-ADD9-89A9FDF20C0A}" type="pres">
      <dgm:prSet presAssocID="{D93551FF-3D66-43F6-AE31-7663F0C21B78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7E335907-C7F0-4E56-B4A1-DA4334868ACD}" type="pres">
      <dgm:prSet presAssocID="{D93551FF-3D66-43F6-AE31-7663F0C21B78}" presName="spaceRect" presStyleCnt="0"/>
      <dgm:spPr/>
    </dgm:pt>
    <dgm:pt modelId="{B43C6F9B-F47E-4705-9A2D-66CE87DEA1B1}" type="pres">
      <dgm:prSet presAssocID="{D93551FF-3D66-43F6-AE31-7663F0C21B78}" presName="parTx" presStyleLbl="revTx" presStyleIdx="0" presStyleCnt="8">
        <dgm:presLayoutVars>
          <dgm:chMax val="0"/>
          <dgm:chPref val="0"/>
        </dgm:presLayoutVars>
      </dgm:prSet>
      <dgm:spPr/>
    </dgm:pt>
    <dgm:pt modelId="{A2D5901B-B304-47C4-A963-A7FA83C477AE}" type="pres">
      <dgm:prSet presAssocID="{D93551FF-3D66-43F6-AE31-7663F0C21B78}" presName="desTx" presStyleLbl="revTx" presStyleIdx="1" presStyleCnt="8">
        <dgm:presLayoutVars/>
      </dgm:prSet>
      <dgm:spPr/>
    </dgm:pt>
    <dgm:pt modelId="{EBF043DC-49A9-4278-8326-6B44E5287A97}" type="pres">
      <dgm:prSet presAssocID="{1C106187-BC9F-4BEF-AB55-36374FA4BE2C}" presName="sibTrans" presStyleCnt="0"/>
      <dgm:spPr/>
    </dgm:pt>
    <dgm:pt modelId="{A85CFB63-BD82-45E5-BA11-56A104ACA3B9}" type="pres">
      <dgm:prSet presAssocID="{B314B3E3-A2AE-4064-8DBA-09280A18A9C9}" presName="compNode" presStyleCnt="0"/>
      <dgm:spPr/>
    </dgm:pt>
    <dgm:pt modelId="{14B95B78-281F-4AC3-A6FF-62AC47B229BD}" type="pres">
      <dgm:prSet presAssocID="{B314B3E3-A2AE-4064-8DBA-09280A18A9C9}" presName="bgRect" presStyleLbl="bgShp" presStyleIdx="1" presStyleCnt="4"/>
      <dgm:spPr/>
    </dgm:pt>
    <dgm:pt modelId="{DCB5BA9D-4609-489B-B026-889C2EFFA546}" type="pres">
      <dgm:prSet presAssocID="{B314B3E3-A2AE-4064-8DBA-09280A18A9C9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BCFAE630-AA0B-4715-BC12-425B6C4B9B30}" type="pres">
      <dgm:prSet presAssocID="{B314B3E3-A2AE-4064-8DBA-09280A18A9C9}" presName="spaceRect" presStyleCnt="0"/>
      <dgm:spPr/>
    </dgm:pt>
    <dgm:pt modelId="{A18277AD-CA20-4544-A042-954DA7FA85EE}" type="pres">
      <dgm:prSet presAssocID="{B314B3E3-A2AE-4064-8DBA-09280A18A9C9}" presName="parTx" presStyleLbl="revTx" presStyleIdx="2" presStyleCnt="8">
        <dgm:presLayoutVars>
          <dgm:chMax val="0"/>
          <dgm:chPref val="0"/>
        </dgm:presLayoutVars>
      </dgm:prSet>
      <dgm:spPr/>
    </dgm:pt>
    <dgm:pt modelId="{A0A6F545-CDFA-4329-838C-9307E4114C4C}" type="pres">
      <dgm:prSet presAssocID="{B314B3E3-A2AE-4064-8DBA-09280A18A9C9}" presName="desTx" presStyleLbl="revTx" presStyleIdx="3" presStyleCnt="8">
        <dgm:presLayoutVars/>
      </dgm:prSet>
      <dgm:spPr/>
    </dgm:pt>
    <dgm:pt modelId="{68DE49AC-3D68-4C26-BC07-3079C63E6339}" type="pres">
      <dgm:prSet presAssocID="{B232CD4D-0A7A-4EA5-A45D-6633F16DCA80}" presName="sibTrans" presStyleCnt="0"/>
      <dgm:spPr/>
    </dgm:pt>
    <dgm:pt modelId="{A9D4D4DF-10A8-4FF0-9B6F-900F085D408B}" type="pres">
      <dgm:prSet presAssocID="{B97E5CA6-FA14-4010-92FF-DFC9C3FF36BA}" presName="compNode" presStyleCnt="0"/>
      <dgm:spPr/>
    </dgm:pt>
    <dgm:pt modelId="{922F3F80-ACB5-4AC8-8A4A-684CA4A10287}" type="pres">
      <dgm:prSet presAssocID="{B97E5CA6-FA14-4010-92FF-DFC9C3FF36BA}" presName="bgRect" presStyleLbl="bgShp" presStyleIdx="2" presStyleCnt="4"/>
      <dgm:spPr/>
    </dgm:pt>
    <dgm:pt modelId="{C9ED9EB0-07FD-4CE3-AF27-0FFDAA7C67CA}" type="pres">
      <dgm:prSet presAssocID="{B97E5CA6-FA14-4010-92FF-DFC9C3FF36BA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Radioactive Sign"/>
        </a:ext>
      </dgm:extLst>
    </dgm:pt>
    <dgm:pt modelId="{4B24E997-E2D4-4FF1-9BA3-96946420DCBA}" type="pres">
      <dgm:prSet presAssocID="{B97E5CA6-FA14-4010-92FF-DFC9C3FF36BA}" presName="spaceRect" presStyleCnt="0"/>
      <dgm:spPr/>
    </dgm:pt>
    <dgm:pt modelId="{49536A1A-89E6-4B31-9778-E6C1ECFE593D}" type="pres">
      <dgm:prSet presAssocID="{B97E5CA6-FA14-4010-92FF-DFC9C3FF36BA}" presName="parTx" presStyleLbl="revTx" presStyleIdx="4" presStyleCnt="8">
        <dgm:presLayoutVars>
          <dgm:chMax val="0"/>
          <dgm:chPref val="0"/>
        </dgm:presLayoutVars>
      </dgm:prSet>
      <dgm:spPr/>
    </dgm:pt>
    <dgm:pt modelId="{6AA8D3B8-A039-444F-8E42-6C4C42D30A3D}" type="pres">
      <dgm:prSet presAssocID="{B97E5CA6-FA14-4010-92FF-DFC9C3FF36BA}" presName="desTx" presStyleLbl="revTx" presStyleIdx="5" presStyleCnt="8">
        <dgm:presLayoutVars/>
      </dgm:prSet>
      <dgm:spPr/>
    </dgm:pt>
    <dgm:pt modelId="{FFCB01FE-D4EA-4734-BABB-35D7647AA82D}" type="pres">
      <dgm:prSet presAssocID="{39738C22-F738-4671-8490-AAA1827E4FCF}" presName="sibTrans" presStyleCnt="0"/>
      <dgm:spPr/>
    </dgm:pt>
    <dgm:pt modelId="{45B0F0C3-DAF3-4BD4-926B-6DFCAF32F453}" type="pres">
      <dgm:prSet presAssocID="{9D1ACAFA-0A8A-4E73-B06C-5E1D4BE35084}" presName="compNode" presStyleCnt="0"/>
      <dgm:spPr/>
    </dgm:pt>
    <dgm:pt modelId="{094A8197-C451-4673-9912-955F05215046}" type="pres">
      <dgm:prSet presAssocID="{9D1ACAFA-0A8A-4E73-B06C-5E1D4BE35084}" presName="bgRect" presStyleLbl="bgShp" presStyleIdx="3" presStyleCnt="4"/>
      <dgm:spPr/>
    </dgm:pt>
    <dgm:pt modelId="{98101096-938A-43EE-82B9-F15BEE8B6D9E}" type="pres">
      <dgm:prSet presAssocID="{9D1ACAFA-0A8A-4E73-B06C-5E1D4BE35084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chart"/>
        </a:ext>
      </dgm:extLst>
    </dgm:pt>
    <dgm:pt modelId="{75271753-7960-4B22-84F6-0AE1A86972A1}" type="pres">
      <dgm:prSet presAssocID="{9D1ACAFA-0A8A-4E73-B06C-5E1D4BE35084}" presName="spaceRect" presStyleCnt="0"/>
      <dgm:spPr/>
    </dgm:pt>
    <dgm:pt modelId="{6FF81415-E65D-4DBA-BC83-C923FE302AC5}" type="pres">
      <dgm:prSet presAssocID="{9D1ACAFA-0A8A-4E73-B06C-5E1D4BE35084}" presName="parTx" presStyleLbl="revTx" presStyleIdx="6" presStyleCnt="8">
        <dgm:presLayoutVars>
          <dgm:chMax val="0"/>
          <dgm:chPref val="0"/>
        </dgm:presLayoutVars>
      </dgm:prSet>
      <dgm:spPr/>
    </dgm:pt>
    <dgm:pt modelId="{433446F0-B57A-44FA-B866-472411D2772B}" type="pres">
      <dgm:prSet presAssocID="{9D1ACAFA-0A8A-4E73-B06C-5E1D4BE35084}" presName="desTx" presStyleLbl="revTx" presStyleIdx="7" presStyleCnt="8">
        <dgm:presLayoutVars/>
      </dgm:prSet>
      <dgm:spPr/>
    </dgm:pt>
  </dgm:ptLst>
  <dgm:cxnLst>
    <dgm:cxn modelId="{8E95E50B-5A0C-4C00-A6D0-10AF1511C6BD}" type="presOf" srcId="{FB4482A6-2D82-42A2-B1CE-9B6E467BF7CD}" destId="{6AA8D3B8-A039-444F-8E42-6C4C42D30A3D}" srcOrd="0" destOrd="0" presId="urn:microsoft.com/office/officeart/2018/2/layout/IconVerticalSolidList"/>
    <dgm:cxn modelId="{A1A6BD1A-30C8-4919-9B7E-792C60CD014A}" type="presOf" srcId="{1F455196-353F-433B-B1C4-259CEBDFEB84}" destId="{A0A6F545-CDFA-4329-838C-9307E4114C4C}" srcOrd="0" destOrd="0" presId="urn:microsoft.com/office/officeart/2018/2/layout/IconVerticalSolidList"/>
    <dgm:cxn modelId="{69AD171C-036F-46EC-A6EB-DBC36A968A34}" type="presOf" srcId="{175D7627-6EE5-43BC-8ACB-FB0F48624EE8}" destId="{9BDBCD0D-77AA-4FAF-AAFD-58684B417121}" srcOrd="0" destOrd="0" presId="urn:microsoft.com/office/officeart/2018/2/layout/IconVerticalSolidList"/>
    <dgm:cxn modelId="{9325C420-071B-43DA-893F-DC1DFAAC9DEA}" type="presOf" srcId="{D93551FF-3D66-43F6-AE31-7663F0C21B78}" destId="{B43C6F9B-F47E-4705-9A2D-66CE87DEA1B1}" srcOrd="0" destOrd="0" presId="urn:microsoft.com/office/officeart/2018/2/layout/IconVerticalSolidList"/>
    <dgm:cxn modelId="{F4696622-CE5A-4146-8C64-DC64C8602EF0}" type="presOf" srcId="{9D1ACAFA-0A8A-4E73-B06C-5E1D4BE35084}" destId="{6FF81415-E65D-4DBA-BC83-C923FE302AC5}" srcOrd="0" destOrd="0" presId="urn:microsoft.com/office/officeart/2018/2/layout/IconVerticalSolidList"/>
    <dgm:cxn modelId="{0856202D-3BD7-4ABF-8A70-7CE7E7FC1B8F}" srcId="{175D7627-6EE5-43BC-8ACB-FB0F48624EE8}" destId="{B97E5CA6-FA14-4010-92FF-DFC9C3FF36BA}" srcOrd="2" destOrd="0" parTransId="{6BFC6440-EFDD-40FC-917A-9FFD520563E5}" sibTransId="{39738C22-F738-4671-8490-AAA1827E4FCF}"/>
    <dgm:cxn modelId="{1C84652F-54A7-467A-8EC7-13F0AB6BE186}" srcId="{B314B3E3-A2AE-4064-8DBA-09280A18A9C9}" destId="{1F455196-353F-433B-B1C4-259CEBDFEB84}" srcOrd="0" destOrd="0" parTransId="{2295A287-CFAB-4F91-9FD5-553A87C9890A}" sibTransId="{D906DB9D-15C9-4DE0-8DA5-D4CB22B23705}"/>
    <dgm:cxn modelId="{EAEFBB3D-4427-4C24-B780-7C4D7CD9637A}" srcId="{175D7627-6EE5-43BC-8ACB-FB0F48624EE8}" destId="{D93551FF-3D66-43F6-AE31-7663F0C21B78}" srcOrd="0" destOrd="0" parTransId="{AB97EBB1-2355-4498-B5AC-56B811AB3BC8}" sibTransId="{1C106187-BC9F-4BEF-AB55-36374FA4BE2C}"/>
    <dgm:cxn modelId="{AEB58140-997F-4628-9DD3-2256C6240531}" srcId="{D93551FF-3D66-43F6-AE31-7663F0C21B78}" destId="{7610192F-45AE-4060-B376-3B1340F6A1FE}" srcOrd="0" destOrd="0" parTransId="{3D590677-0AF1-4BDE-BF2C-1CF0EF62A5B0}" sibTransId="{E648E15E-8FF1-429C-A9C3-C2EF3FFCF9DC}"/>
    <dgm:cxn modelId="{BBDAE040-C6DA-45D8-A4D4-C3E315BE3BFA}" type="presOf" srcId="{B314B3E3-A2AE-4064-8DBA-09280A18A9C9}" destId="{A18277AD-CA20-4544-A042-954DA7FA85EE}" srcOrd="0" destOrd="0" presId="urn:microsoft.com/office/officeart/2018/2/layout/IconVerticalSolidList"/>
    <dgm:cxn modelId="{CA58CF55-5AE8-47DA-9FE3-9821F24D8570}" type="presOf" srcId="{424662B5-68CB-4BDC-A4EE-EC5E52C70FB4}" destId="{433446F0-B57A-44FA-B866-472411D2772B}" srcOrd="0" destOrd="0" presId="urn:microsoft.com/office/officeart/2018/2/layout/IconVerticalSolidList"/>
    <dgm:cxn modelId="{7EAA9D5B-FEFB-432B-BF25-015A6BB5F58F}" srcId="{175D7627-6EE5-43BC-8ACB-FB0F48624EE8}" destId="{9D1ACAFA-0A8A-4E73-B06C-5E1D4BE35084}" srcOrd="3" destOrd="0" parTransId="{8F43F777-13EE-4925-A223-9C257DD6D308}" sibTransId="{2E4C2BAC-8A3F-4C20-A95C-9BD0D266B05E}"/>
    <dgm:cxn modelId="{122EE289-8E8D-4D29-8C59-6EBAFDA7B59C}" type="presOf" srcId="{B97E5CA6-FA14-4010-92FF-DFC9C3FF36BA}" destId="{49536A1A-89E6-4B31-9778-E6C1ECFE593D}" srcOrd="0" destOrd="0" presId="urn:microsoft.com/office/officeart/2018/2/layout/IconVerticalSolidList"/>
    <dgm:cxn modelId="{B940B090-2B27-4BA4-9958-43649B101993}" srcId="{B97E5CA6-FA14-4010-92FF-DFC9C3FF36BA}" destId="{FB4482A6-2D82-42A2-B1CE-9B6E467BF7CD}" srcOrd="0" destOrd="0" parTransId="{8A7C57E8-E0A3-4965-B5AE-FC411F33C46D}" sibTransId="{E1AB26F4-9062-488A-B6F2-8AEB48274F3D}"/>
    <dgm:cxn modelId="{FB8003A2-1D79-4A98-9BB6-CF3317D2CB80}" type="presOf" srcId="{7610192F-45AE-4060-B376-3B1340F6A1FE}" destId="{A2D5901B-B304-47C4-A963-A7FA83C477AE}" srcOrd="0" destOrd="0" presId="urn:microsoft.com/office/officeart/2018/2/layout/IconVerticalSolidList"/>
    <dgm:cxn modelId="{8D312FAB-4955-4F06-A70A-5E3951440082}" srcId="{175D7627-6EE5-43BC-8ACB-FB0F48624EE8}" destId="{B314B3E3-A2AE-4064-8DBA-09280A18A9C9}" srcOrd="1" destOrd="0" parTransId="{20C1DDFD-8821-4AA1-AB75-433FA6F7A7E3}" sibTransId="{B232CD4D-0A7A-4EA5-A45D-6633F16DCA80}"/>
    <dgm:cxn modelId="{FB9745FF-9745-4901-AA52-658A758C31A1}" srcId="{9D1ACAFA-0A8A-4E73-B06C-5E1D4BE35084}" destId="{424662B5-68CB-4BDC-A4EE-EC5E52C70FB4}" srcOrd="0" destOrd="0" parTransId="{70A87AD7-1C8D-48BA-B68C-BDCA5A7C1E82}" sibTransId="{3B06909A-1DEC-4778-AECF-BB208AA6DFE2}"/>
    <dgm:cxn modelId="{59A969DB-FE88-46E5-8808-FE11926A0525}" type="presParOf" srcId="{9BDBCD0D-77AA-4FAF-AAFD-58684B417121}" destId="{459C990F-AE2E-4F7D-92ED-FF5BEDF170A9}" srcOrd="0" destOrd="0" presId="urn:microsoft.com/office/officeart/2018/2/layout/IconVerticalSolidList"/>
    <dgm:cxn modelId="{F216AC76-9F08-469C-8857-99764BFEA485}" type="presParOf" srcId="{459C990F-AE2E-4F7D-92ED-FF5BEDF170A9}" destId="{4F23BD06-B170-401F-B695-911F7B3F2643}" srcOrd="0" destOrd="0" presId="urn:microsoft.com/office/officeart/2018/2/layout/IconVerticalSolidList"/>
    <dgm:cxn modelId="{9FF3AC73-2AC3-43EF-A947-FD40C22F42CC}" type="presParOf" srcId="{459C990F-AE2E-4F7D-92ED-FF5BEDF170A9}" destId="{4BAED2FD-A48E-4919-ADD9-89A9FDF20C0A}" srcOrd="1" destOrd="0" presId="urn:microsoft.com/office/officeart/2018/2/layout/IconVerticalSolidList"/>
    <dgm:cxn modelId="{FA4A9E22-1E9E-4B84-8FE9-34F989048654}" type="presParOf" srcId="{459C990F-AE2E-4F7D-92ED-FF5BEDF170A9}" destId="{7E335907-C7F0-4E56-B4A1-DA4334868ACD}" srcOrd="2" destOrd="0" presId="urn:microsoft.com/office/officeart/2018/2/layout/IconVerticalSolidList"/>
    <dgm:cxn modelId="{E69B8CCB-38D0-4AF0-85AD-18DF95019226}" type="presParOf" srcId="{459C990F-AE2E-4F7D-92ED-FF5BEDF170A9}" destId="{B43C6F9B-F47E-4705-9A2D-66CE87DEA1B1}" srcOrd="3" destOrd="0" presId="urn:microsoft.com/office/officeart/2018/2/layout/IconVerticalSolidList"/>
    <dgm:cxn modelId="{1AAC28EC-E8B7-4DC2-9B14-68B68C17E63A}" type="presParOf" srcId="{459C990F-AE2E-4F7D-92ED-FF5BEDF170A9}" destId="{A2D5901B-B304-47C4-A963-A7FA83C477AE}" srcOrd="4" destOrd="0" presId="urn:microsoft.com/office/officeart/2018/2/layout/IconVerticalSolidList"/>
    <dgm:cxn modelId="{92EC4203-6062-4E7D-B472-59522CA29DBB}" type="presParOf" srcId="{9BDBCD0D-77AA-4FAF-AAFD-58684B417121}" destId="{EBF043DC-49A9-4278-8326-6B44E5287A97}" srcOrd="1" destOrd="0" presId="urn:microsoft.com/office/officeart/2018/2/layout/IconVerticalSolidList"/>
    <dgm:cxn modelId="{5A841794-D94C-4512-ABE2-68ECD2D87A4E}" type="presParOf" srcId="{9BDBCD0D-77AA-4FAF-AAFD-58684B417121}" destId="{A85CFB63-BD82-45E5-BA11-56A104ACA3B9}" srcOrd="2" destOrd="0" presId="urn:microsoft.com/office/officeart/2018/2/layout/IconVerticalSolidList"/>
    <dgm:cxn modelId="{19331188-6212-42F6-A997-E9B4D0092D64}" type="presParOf" srcId="{A85CFB63-BD82-45E5-BA11-56A104ACA3B9}" destId="{14B95B78-281F-4AC3-A6FF-62AC47B229BD}" srcOrd="0" destOrd="0" presId="urn:microsoft.com/office/officeart/2018/2/layout/IconVerticalSolidList"/>
    <dgm:cxn modelId="{C70A1E94-0D52-4BA8-9565-1A07F20009BF}" type="presParOf" srcId="{A85CFB63-BD82-45E5-BA11-56A104ACA3B9}" destId="{DCB5BA9D-4609-489B-B026-889C2EFFA546}" srcOrd="1" destOrd="0" presId="urn:microsoft.com/office/officeart/2018/2/layout/IconVerticalSolidList"/>
    <dgm:cxn modelId="{B8CBC3DA-E342-46B6-B26C-EA2EBE8EFD47}" type="presParOf" srcId="{A85CFB63-BD82-45E5-BA11-56A104ACA3B9}" destId="{BCFAE630-AA0B-4715-BC12-425B6C4B9B30}" srcOrd="2" destOrd="0" presId="urn:microsoft.com/office/officeart/2018/2/layout/IconVerticalSolidList"/>
    <dgm:cxn modelId="{74AF0026-1709-4177-A079-1B4F97E4D377}" type="presParOf" srcId="{A85CFB63-BD82-45E5-BA11-56A104ACA3B9}" destId="{A18277AD-CA20-4544-A042-954DA7FA85EE}" srcOrd="3" destOrd="0" presId="urn:microsoft.com/office/officeart/2018/2/layout/IconVerticalSolidList"/>
    <dgm:cxn modelId="{87793BFE-F504-4A7D-8875-7B900D81BC0A}" type="presParOf" srcId="{A85CFB63-BD82-45E5-BA11-56A104ACA3B9}" destId="{A0A6F545-CDFA-4329-838C-9307E4114C4C}" srcOrd="4" destOrd="0" presId="urn:microsoft.com/office/officeart/2018/2/layout/IconVerticalSolidList"/>
    <dgm:cxn modelId="{C849216D-25F2-4B85-AE9B-1B6E494860F1}" type="presParOf" srcId="{9BDBCD0D-77AA-4FAF-AAFD-58684B417121}" destId="{68DE49AC-3D68-4C26-BC07-3079C63E6339}" srcOrd="3" destOrd="0" presId="urn:microsoft.com/office/officeart/2018/2/layout/IconVerticalSolidList"/>
    <dgm:cxn modelId="{28D8F14A-539B-4865-A0BF-755EE9D7A9BF}" type="presParOf" srcId="{9BDBCD0D-77AA-4FAF-AAFD-58684B417121}" destId="{A9D4D4DF-10A8-4FF0-9B6F-900F085D408B}" srcOrd="4" destOrd="0" presId="urn:microsoft.com/office/officeart/2018/2/layout/IconVerticalSolidList"/>
    <dgm:cxn modelId="{C14B30E2-FDF3-487A-82AA-2B61F6221D97}" type="presParOf" srcId="{A9D4D4DF-10A8-4FF0-9B6F-900F085D408B}" destId="{922F3F80-ACB5-4AC8-8A4A-684CA4A10287}" srcOrd="0" destOrd="0" presId="urn:microsoft.com/office/officeart/2018/2/layout/IconVerticalSolidList"/>
    <dgm:cxn modelId="{84C3AD4D-2178-4D15-8947-5F433FAE18C2}" type="presParOf" srcId="{A9D4D4DF-10A8-4FF0-9B6F-900F085D408B}" destId="{C9ED9EB0-07FD-4CE3-AF27-0FFDAA7C67CA}" srcOrd="1" destOrd="0" presId="urn:microsoft.com/office/officeart/2018/2/layout/IconVerticalSolidList"/>
    <dgm:cxn modelId="{3F38A102-F319-4B24-A277-5C4FDB2F0E16}" type="presParOf" srcId="{A9D4D4DF-10A8-4FF0-9B6F-900F085D408B}" destId="{4B24E997-E2D4-4FF1-9BA3-96946420DCBA}" srcOrd="2" destOrd="0" presId="urn:microsoft.com/office/officeart/2018/2/layout/IconVerticalSolidList"/>
    <dgm:cxn modelId="{AC6589EB-9E20-4DB2-99F1-9D51C6FCD2D9}" type="presParOf" srcId="{A9D4D4DF-10A8-4FF0-9B6F-900F085D408B}" destId="{49536A1A-89E6-4B31-9778-E6C1ECFE593D}" srcOrd="3" destOrd="0" presId="urn:microsoft.com/office/officeart/2018/2/layout/IconVerticalSolidList"/>
    <dgm:cxn modelId="{B6D511FE-31BF-4C33-9D76-D683C0795032}" type="presParOf" srcId="{A9D4D4DF-10A8-4FF0-9B6F-900F085D408B}" destId="{6AA8D3B8-A039-444F-8E42-6C4C42D30A3D}" srcOrd="4" destOrd="0" presId="urn:microsoft.com/office/officeart/2018/2/layout/IconVerticalSolidList"/>
    <dgm:cxn modelId="{7E8DF006-C806-4243-A5E8-A525ED285840}" type="presParOf" srcId="{9BDBCD0D-77AA-4FAF-AAFD-58684B417121}" destId="{FFCB01FE-D4EA-4734-BABB-35D7647AA82D}" srcOrd="5" destOrd="0" presId="urn:microsoft.com/office/officeart/2018/2/layout/IconVerticalSolidList"/>
    <dgm:cxn modelId="{128A96A0-5369-407E-99C3-2F2AD63B9C74}" type="presParOf" srcId="{9BDBCD0D-77AA-4FAF-AAFD-58684B417121}" destId="{45B0F0C3-DAF3-4BD4-926B-6DFCAF32F453}" srcOrd="6" destOrd="0" presId="urn:microsoft.com/office/officeart/2018/2/layout/IconVerticalSolidList"/>
    <dgm:cxn modelId="{AAAB11B9-55E7-4D9F-912F-8981A653B0A6}" type="presParOf" srcId="{45B0F0C3-DAF3-4BD4-926B-6DFCAF32F453}" destId="{094A8197-C451-4673-9912-955F05215046}" srcOrd="0" destOrd="0" presId="urn:microsoft.com/office/officeart/2018/2/layout/IconVerticalSolidList"/>
    <dgm:cxn modelId="{18653713-8A49-4D3D-9A06-EF0EBF02C2A0}" type="presParOf" srcId="{45B0F0C3-DAF3-4BD4-926B-6DFCAF32F453}" destId="{98101096-938A-43EE-82B9-F15BEE8B6D9E}" srcOrd="1" destOrd="0" presId="urn:microsoft.com/office/officeart/2018/2/layout/IconVerticalSolidList"/>
    <dgm:cxn modelId="{4C90A079-5A89-4588-892C-6335449C150D}" type="presParOf" srcId="{45B0F0C3-DAF3-4BD4-926B-6DFCAF32F453}" destId="{75271753-7960-4B22-84F6-0AE1A86972A1}" srcOrd="2" destOrd="0" presId="urn:microsoft.com/office/officeart/2018/2/layout/IconVerticalSolidList"/>
    <dgm:cxn modelId="{80749538-D6E7-442C-9CC3-37AD8F500F16}" type="presParOf" srcId="{45B0F0C3-DAF3-4BD4-926B-6DFCAF32F453}" destId="{6FF81415-E65D-4DBA-BC83-C923FE302AC5}" srcOrd="3" destOrd="0" presId="urn:microsoft.com/office/officeart/2018/2/layout/IconVerticalSolidList"/>
    <dgm:cxn modelId="{AAC0940A-A857-49C0-A83E-3B90C5287D1D}" type="presParOf" srcId="{45B0F0C3-DAF3-4BD4-926B-6DFCAF32F453}" destId="{433446F0-B57A-44FA-B866-472411D2772B}" srcOrd="4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0C1D255-108A-4177-8921-F0804CA4C237}" type="doc">
      <dgm:prSet loTypeId="urn:microsoft.com/office/officeart/2016/7/layout/LinearBlock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4906DF4C-22D9-4E79-9359-E721A55157F4}">
      <dgm:prSet custT="1"/>
      <dgm:spPr/>
      <dgm:t>
        <a:bodyPr/>
        <a:lstStyle/>
        <a:p>
          <a:r>
            <a:rPr lang="en-AU" sz="1600" dirty="0"/>
            <a:t>Load model and tokenizer:</a:t>
          </a:r>
          <a:endParaRPr lang="en-US" sz="1600" dirty="0"/>
        </a:p>
      </dgm:t>
    </dgm:pt>
    <dgm:pt modelId="{571E4AFE-17DD-4C98-954E-819411D95DC9}" type="parTrans" cxnId="{B78F2B81-2D26-4FA2-B6E6-512C85945A10}">
      <dgm:prSet/>
      <dgm:spPr/>
      <dgm:t>
        <a:bodyPr/>
        <a:lstStyle/>
        <a:p>
          <a:endParaRPr lang="en-US" sz="1600"/>
        </a:p>
      </dgm:t>
    </dgm:pt>
    <dgm:pt modelId="{87DF862E-5B61-401D-AA3A-A1F017E92177}" type="sibTrans" cxnId="{B78F2B81-2D26-4FA2-B6E6-512C85945A10}">
      <dgm:prSet phldrT="01" phldr="0" custT="1"/>
      <dgm:spPr/>
      <dgm:t>
        <a:bodyPr/>
        <a:lstStyle/>
        <a:p>
          <a:r>
            <a:rPr lang="en-US" sz="1600"/>
            <a:t>01</a:t>
          </a:r>
        </a:p>
      </dgm:t>
    </dgm:pt>
    <dgm:pt modelId="{9D7F7A9F-BEF4-4DD6-9213-9BC57B9D12E1}">
      <dgm:prSet custT="1"/>
      <dgm:spPr/>
      <dgm:t>
        <a:bodyPr/>
        <a:lstStyle/>
        <a:p>
          <a:r>
            <a:rPr lang="en-AU" sz="1600" dirty="0"/>
            <a:t>Prepare the dataset:</a:t>
          </a:r>
          <a:endParaRPr lang="en-US" sz="1600" dirty="0"/>
        </a:p>
      </dgm:t>
    </dgm:pt>
    <dgm:pt modelId="{3529D74A-EED2-4003-8C11-A24CEA36D093}" type="parTrans" cxnId="{100CCF51-A9EB-4CBA-8B52-99169550A5B6}">
      <dgm:prSet/>
      <dgm:spPr/>
      <dgm:t>
        <a:bodyPr/>
        <a:lstStyle/>
        <a:p>
          <a:endParaRPr lang="en-US" sz="1600"/>
        </a:p>
      </dgm:t>
    </dgm:pt>
    <dgm:pt modelId="{9518C996-66E4-45E0-BCB9-398229758352}" type="sibTrans" cxnId="{100CCF51-A9EB-4CBA-8B52-99169550A5B6}">
      <dgm:prSet phldrT="02" phldr="0" custT="1"/>
      <dgm:spPr/>
      <dgm:t>
        <a:bodyPr/>
        <a:lstStyle/>
        <a:p>
          <a:r>
            <a:rPr lang="en-US" sz="1600"/>
            <a:t>02</a:t>
          </a:r>
        </a:p>
      </dgm:t>
    </dgm:pt>
    <dgm:pt modelId="{103A4990-A10D-403A-8C82-189EB4BEE5C2}">
      <dgm:prSet custT="1"/>
      <dgm:spPr/>
      <dgm:t>
        <a:bodyPr/>
        <a:lstStyle/>
        <a:p>
          <a:r>
            <a:rPr lang="en-AU" sz="1600" dirty="0"/>
            <a:t>Load and tokenize your task-specific dataset.</a:t>
          </a:r>
          <a:endParaRPr lang="en-US" sz="1600" dirty="0"/>
        </a:p>
      </dgm:t>
    </dgm:pt>
    <dgm:pt modelId="{24E8973A-DBB8-4077-9361-4C2DE6BB7E5A}" type="parTrans" cxnId="{334AAB42-9AC6-4658-A587-AE356E629849}">
      <dgm:prSet/>
      <dgm:spPr/>
      <dgm:t>
        <a:bodyPr/>
        <a:lstStyle/>
        <a:p>
          <a:endParaRPr lang="en-US" sz="1600"/>
        </a:p>
      </dgm:t>
    </dgm:pt>
    <dgm:pt modelId="{EAC07C7A-F61B-4868-86E3-E533E196EF96}" type="sibTrans" cxnId="{334AAB42-9AC6-4658-A587-AE356E629849}">
      <dgm:prSet/>
      <dgm:spPr/>
      <dgm:t>
        <a:bodyPr/>
        <a:lstStyle/>
        <a:p>
          <a:endParaRPr lang="en-US" sz="1600"/>
        </a:p>
      </dgm:t>
    </dgm:pt>
    <dgm:pt modelId="{B2AC0E6B-62F8-4C7C-8C9C-43083114C47D}">
      <dgm:prSet custT="1"/>
      <dgm:spPr/>
      <dgm:t>
        <a:bodyPr/>
        <a:lstStyle/>
        <a:p>
          <a:r>
            <a:rPr lang="en-AU" sz="1600"/>
            <a:t>Set training arguments:</a:t>
          </a:r>
          <a:endParaRPr lang="en-US" sz="1600"/>
        </a:p>
      </dgm:t>
    </dgm:pt>
    <dgm:pt modelId="{733296A4-82BA-4817-BA91-E2AB79BAD336}" type="parTrans" cxnId="{3EA86121-A0C9-4BA0-B2E5-8ACD46E2630D}">
      <dgm:prSet/>
      <dgm:spPr/>
      <dgm:t>
        <a:bodyPr/>
        <a:lstStyle/>
        <a:p>
          <a:endParaRPr lang="en-US" sz="1600"/>
        </a:p>
      </dgm:t>
    </dgm:pt>
    <dgm:pt modelId="{9F3808F8-55E6-41D5-ACEA-915BA965432F}" type="sibTrans" cxnId="{3EA86121-A0C9-4BA0-B2E5-8ACD46E2630D}">
      <dgm:prSet phldrT="03" phldr="0" custT="1"/>
      <dgm:spPr/>
      <dgm:t>
        <a:bodyPr/>
        <a:lstStyle/>
        <a:p>
          <a:r>
            <a:rPr lang="en-US" sz="1600"/>
            <a:t>03</a:t>
          </a:r>
        </a:p>
      </dgm:t>
    </dgm:pt>
    <dgm:pt modelId="{5D2746FC-490D-4C9B-B0F2-837B38BCD6FB}">
      <dgm:prSet custT="1"/>
      <dgm:spPr/>
      <dgm:t>
        <a:bodyPr/>
        <a:lstStyle/>
        <a:p>
          <a:r>
            <a:rPr lang="en-AU" sz="1600" dirty="0"/>
            <a:t>Define parameters</a:t>
          </a:r>
          <a:endParaRPr lang="en-US" sz="1600" dirty="0"/>
        </a:p>
      </dgm:t>
    </dgm:pt>
    <dgm:pt modelId="{77633DD7-0F23-4E7C-A1E2-7AC83EC2FBA1}" type="parTrans" cxnId="{D206DF47-2214-4C53-943B-06566E479C49}">
      <dgm:prSet/>
      <dgm:spPr/>
      <dgm:t>
        <a:bodyPr/>
        <a:lstStyle/>
        <a:p>
          <a:endParaRPr lang="en-US" sz="1600"/>
        </a:p>
      </dgm:t>
    </dgm:pt>
    <dgm:pt modelId="{66AC80ED-713E-4577-A024-D89D0F510284}" type="sibTrans" cxnId="{D206DF47-2214-4C53-943B-06566E479C49}">
      <dgm:prSet/>
      <dgm:spPr/>
      <dgm:t>
        <a:bodyPr/>
        <a:lstStyle/>
        <a:p>
          <a:endParaRPr lang="en-US" sz="1600"/>
        </a:p>
      </dgm:t>
    </dgm:pt>
    <dgm:pt modelId="{873F4B7F-1480-40C3-BF2D-AAD694A8D5C7}">
      <dgm:prSet custT="1"/>
      <dgm:spPr/>
      <dgm:t>
        <a:bodyPr/>
        <a:lstStyle/>
        <a:p>
          <a:r>
            <a:rPr lang="en-AU" sz="1600"/>
            <a:t>Initialize Trainer:</a:t>
          </a:r>
          <a:endParaRPr lang="en-US" sz="1600"/>
        </a:p>
      </dgm:t>
    </dgm:pt>
    <dgm:pt modelId="{5A153224-917F-43FE-B277-F9C14258BA3D}" type="parTrans" cxnId="{29833E1E-86E4-4869-A95C-EE15325199BD}">
      <dgm:prSet/>
      <dgm:spPr/>
      <dgm:t>
        <a:bodyPr/>
        <a:lstStyle/>
        <a:p>
          <a:endParaRPr lang="en-US" sz="1600"/>
        </a:p>
      </dgm:t>
    </dgm:pt>
    <dgm:pt modelId="{F09B2ECE-CCBE-4A7F-9169-E4412030005F}" type="sibTrans" cxnId="{29833E1E-86E4-4869-A95C-EE15325199BD}">
      <dgm:prSet phldrT="04" phldr="0" custT="1"/>
      <dgm:spPr/>
      <dgm:t>
        <a:bodyPr/>
        <a:lstStyle/>
        <a:p>
          <a:r>
            <a:rPr lang="en-US" sz="1600"/>
            <a:t>04</a:t>
          </a:r>
        </a:p>
      </dgm:t>
    </dgm:pt>
    <dgm:pt modelId="{B01000B2-F7FC-498A-947E-D0D5684E9646}">
      <dgm:prSet custT="1"/>
      <dgm:spPr/>
      <dgm:t>
        <a:bodyPr/>
        <a:lstStyle/>
        <a:p>
          <a:r>
            <a:rPr lang="en-AU" sz="1600" dirty="0"/>
            <a:t>Pass the model, training arguments, and datasets to the Trainer.</a:t>
          </a:r>
          <a:endParaRPr lang="en-US" sz="1600" dirty="0"/>
        </a:p>
      </dgm:t>
    </dgm:pt>
    <dgm:pt modelId="{C1EA1218-7721-41E9-827F-7EE9B2C546BD}" type="parTrans" cxnId="{3C241583-D037-4328-91A5-E3EF0F7F45C7}">
      <dgm:prSet/>
      <dgm:spPr/>
      <dgm:t>
        <a:bodyPr/>
        <a:lstStyle/>
        <a:p>
          <a:endParaRPr lang="en-US" sz="1600"/>
        </a:p>
      </dgm:t>
    </dgm:pt>
    <dgm:pt modelId="{A48A4329-2ABB-40B7-9072-38609C97F8D4}" type="sibTrans" cxnId="{3C241583-D037-4328-91A5-E3EF0F7F45C7}">
      <dgm:prSet/>
      <dgm:spPr/>
      <dgm:t>
        <a:bodyPr/>
        <a:lstStyle/>
        <a:p>
          <a:endParaRPr lang="en-US" sz="1600"/>
        </a:p>
      </dgm:t>
    </dgm:pt>
    <dgm:pt modelId="{7A049875-DA93-40EE-A959-1018C9F1A9A1}">
      <dgm:prSet custT="1"/>
      <dgm:spPr/>
      <dgm:t>
        <a:bodyPr/>
        <a:lstStyle/>
        <a:p>
          <a:r>
            <a:rPr lang="en-AU" sz="1600" dirty="0"/>
            <a:t>Train the model:</a:t>
          </a:r>
          <a:endParaRPr lang="en-US" sz="1600" dirty="0"/>
        </a:p>
      </dgm:t>
    </dgm:pt>
    <dgm:pt modelId="{DD75604C-94E0-498D-8BE1-BAC16A494E30}" type="parTrans" cxnId="{66651BBB-C2A0-4226-9C9A-865E9387AA24}">
      <dgm:prSet/>
      <dgm:spPr/>
      <dgm:t>
        <a:bodyPr/>
        <a:lstStyle/>
        <a:p>
          <a:endParaRPr lang="en-US" sz="1600"/>
        </a:p>
      </dgm:t>
    </dgm:pt>
    <dgm:pt modelId="{FEB2BA80-8A8C-4B9C-878B-1CC76BF626F6}" type="sibTrans" cxnId="{66651BBB-C2A0-4226-9C9A-865E9387AA24}">
      <dgm:prSet phldrT="05" phldr="0" custT="1"/>
      <dgm:spPr/>
      <dgm:t>
        <a:bodyPr/>
        <a:lstStyle/>
        <a:p>
          <a:r>
            <a:rPr lang="en-US" sz="1600"/>
            <a:t>05</a:t>
          </a:r>
        </a:p>
      </dgm:t>
    </dgm:pt>
    <dgm:pt modelId="{5B35DA81-1563-4765-96DC-DAB211BF2F77}">
      <dgm:prSet custT="1"/>
      <dgm:spPr/>
      <dgm:t>
        <a:bodyPr/>
        <a:lstStyle/>
        <a:p>
          <a:r>
            <a:rPr lang="en-AU" sz="1600" dirty="0"/>
            <a:t>Execute the fine-tuning process using the train method.</a:t>
          </a:r>
          <a:endParaRPr lang="en-US" sz="1600" dirty="0"/>
        </a:p>
      </dgm:t>
    </dgm:pt>
    <dgm:pt modelId="{C671689F-9FBD-43CB-8214-B931DACAA18D}" type="parTrans" cxnId="{BC9E2C72-E2C7-4FD7-9821-47C6399D81F4}">
      <dgm:prSet/>
      <dgm:spPr/>
      <dgm:t>
        <a:bodyPr/>
        <a:lstStyle/>
        <a:p>
          <a:endParaRPr lang="en-US" sz="1600"/>
        </a:p>
      </dgm:t>
    </dgm:pt>
    <dgm:pt modelId="{C7B345E4-3F15-47D4-8700-582921F368AE}" type="sibTrans" cxnId="{BC9E2C72-E2C7-4FD7-9821-47C6399D81F4}">
      <dgm:prSet/>
      <dgm:spPr/>
      <dgm:t>
        <a:bodyPr/>
        <a:lstStyle/>
        <a:p>
          <a:endParaRPr lang="en-US" sz="1600"/>
        </a:p>
      </dgm:t>
    </dgm:pt>
    <dgm:pt modelId="{56DD07CA-4655-466B-8A7D-F2257AB831E7}">
      <dgm:prSet custT="1"/>
      <dgm:spPr/>
      <dgm:t>
        <a:bodyPr/>
        <a:lstStyle/>
        <a:p>
          <a:pPr>
            <a:spcAft>
              <a:spcPts val="0"/>
            </a:spcAft>
          </a:pPr>
          <a:r>
            <a:rPr lang="en-AU" sz="1600" dirty="0"/>
            <a:t>Evaluate and save:</a:t>
          </a:r>
          <a:endParaRPr lang="en-US" sz="1600" dirty="0"/>
        </a:p>
      </dgm:t>
    </dgm:pt>
    <dgm:pt modelId="{A497734A-5011-48A8-8A45-BFD503DFA182}" type="parTrans" cxnId="{11DBAE9C-05D2-4C6C-94AA-16DAAD9E62AE}">
      <dgm:prSet/>
      <dgm:spPr/>
      <dgm:t>
        <a:bodyPr/>
        <a:lstStyle/>
        <a:p>
          <a:endParaRPr lang="en-US" sz="1600"/>
        </a:p>
      </dgm:t>
    </dgm:pt>
    <dgm:pt modelId="{10D3AC43-7917-4E12-B06E-A5487D64ECD1}" type="sibTrans" cxnId="{11DBAE9C-05D2-4C6C-94AA-16DAAD9E62AE}">
      <dgm:prSet phldrT="06" phldr="0" custT="1"/>
      <dgm:spPr/>
      <dgm:t>
        <a:bodyPr/>
        <a:lstStyle/>
        <a:p>
          <a:r>
            <a:rPr lang="en-US" sz="1600"/>
            <a:t>06</a:t>
          </a:r>
        </a:p>
      </dgm:t>
    </dgm:pt>
    <dgm:pt modelId="{6FB0D612-3561-4FD4-8923-C9987DE9D0B2}">
      <dgm:prSet custT="1"/>
      <dgm:spPr/>
      <dgm:t>
        <a:bodyPr/>
        <a:lstStyle/>
        <a:p>
          <a:pPr>
            <a:spcAft>
              <a:spcPct val="15000"/>
            </a:spcAft>
          </a:pPr>
          <a:r>
            <a:rPr lang="en-AU" sz="1600" dirty="0"/>
            <a:t>Assess performance and save the fine-tuned model.</a:t>
          </a:r>
          <a:endParaRPr lang="en-US" sz="1600" dirty="0"/>
        </a:p>
      </dgm:t>
    </dgm:pt>
    <dgm:pt modelId="{A0170A8E-99FA-415D-93EB-50A2AA0F01D0}" type="parTrans" cxnId="{DB5BC7D5-421F-4071-AA64-977E75CE76DA}">
      <dgm:prSet/>
      <dgm:spPr/>
      <dgm:t>
        <a:bodyPr/>
        <a:lstStyle/>
        <a:p>
          <a:endParaRPr lang="en-US" sz="1600"/>
        </a:p>
      </dgm:t>
    </dgm:pt>
    <dgm:pt modelId="{0F959A63-A782-48D6-8219-DF43A0AFE74A}" type="sibTrans" cxnId="{DB5BC7D5-421F-4071-AA64-977E75CE76DA}">
      <dgm:prSet/>
      <dgm:spPr/>
      <dgm:t>
        <a:bodyPr/>
        <a:lstStyle/>
        <a:p>
          <a:endParaRPr lang="en-US" sz="1600"/>
        </a:p>
      </dgm:t>
    </dgm:pt>
    <dgm:pt modelId="{5AC05559-3D8C-4AA1-A58A-A972F3D3EAE3}">
      <dgm:prSet custT="1"/>
      <dgm:spPr/>
      <dgm:t>
        <a:bodyPr/>
        <a:lstStyle/>
        <a:p>
          <a:r>
            <a:rPr lang="en-AU" sz="1600" dirty="0"/>
            <a:t>Start with a pre-trained model and its tokenizer.</a:t>
          </a:r>
          <a:endParaRPr lang="en-US" sz="1600" dirty="0"/>
        </a:p>
      </dgm:t>
    </dgm:pt>
    <dgm:pt modelId="{2499A67D-C568-438C-945E-A376775E2061}" type="sibTrans" cxnId="{CC0F063B-A406-4135-8987-60AD2A0BF169}">
      <dgm:prSet/>
      <dgm:spPr/>
      <dgm:t>
        <a:bodyPr/>
        <a:lstStyle/>
        <a:p>
          <a:endParaRPr lang="en-US" sz="1600"/>
        </a:p>
      </dgm:t>
    </dgm:pt>
    <dgm:pt modelId="{D95F491C-3E8B-4290-B1D4-3A5368527AF4}" type="parTrans" cxnId="{CC0F063B-A406-4135-8987-60AD2A0BF169}">
      <dgm:prSet/>
      <dgm:spPr/>
      <dgm:t>
        <a:bodyPr/>
        <a:lstStyle/>
        <a:p>
          <a:endParaRPr lang="en-US" sz="1600"/>
        </a:p>
      </dgm:t>
    </dgm:pt>
    <dgm:pt modelId="{4B1E5C0B-5EF4-9B49-8297-5A4BD823113B}" type="pres">
      <dgm:prSet presAssocID="{30C1D255-108A-4177-8921-F0804CA4C237}" presName="Name0" presStyleCnt="0">
        <dgm:presLayoutVars>
          <dgm:animLvl val="lvl"/>
          <dgm:resizeHandles val="exact"/>
        </dgm:presLayoutVars>
      </dgm:prSet>
      <dgm:spPr/>
    </dgm:pt>
    <dgm:pt modelId="{B4A45F00-F375-D14E-A4EA-5BA1C4FEC2BC}" type="pres">
      <dgm:prSet presAssocID="{4906DF4C-22D9-4E79-9359-E721A55157F4}" presName="compositeNode" presStyleCnt="0">
        <dgm:presLayoutVars>
          <dgm:bulletEnabled val="1"/>
        </dgm:presLayoutVars>
      </dgm:prSet>
      <dgm:spPr/>
    </dgm:pt>
    <dgm:pt modelId="{C6E46EBF-4644-3D4D-A402-F9D6993150D9}" type="pres">
      <dgm:prSet presAssocID="{4906DF4C-22D9-4E79-9359-E721A55157F4}" presName="bgRect" presStyleLbl="alignNode1" presStyleIdx="0" presStyleCnt="6" custScaleY="124585"/>
      <dgm:spPr/>
    </dgm:pt>
    <dgm:pt modelId="{85EF53B1-ECD8-D74F-A4A6-0D2577BD18D3}" type="pres">
      <dgm:prSet presAssocID="{87DF862E-5B61-401D-AA3A-A1F017E92177}" presName="sibTransNodeRect" presStyleLbl="alignNode1" presStyleIdx="0" presStyleCnt="6">
        <dgm:presLayoutVars>
          <dgm:chMax val="0"/>
          <dgm:bulletEnabled val="1"/>
        </dgm:presLayoutVars>
      </dgm:prSet>
      <dgm:spPr/>
    </dgm:pt>
    <dgm:pt modelId="{147F9DA7-77A2-2549-8BA1-08202C804570}" type="pres">
      <dgm:prSet presAssocID="{4906DF4C-22D9-4E79-9359-E721A55157F4}" presName="nodeRect" presStyleLbl="alignNode1" presStyleIdx="0" presStyleCnt="6">
        <dgm:presLayoutVars>
          <dgm:bulletEnabled val="1"/>
        </dgm:presLayoutVars>
      </dgm:prSet>
      <dgm:spPr/>
    </dgm:pt>
    <dgm:pt modelId="{0B58E5B7-001A-5F4A-82A5-BC6BDDC88635}" type="pres">
      <dgm:prSet presAssocID="{87DF862E-5B61-401D-AA3A-A1F017E92177}" presName="sibTrans" presStyleCnt="0"/>
      <dgm:spPr/>
    </dgm:pt>
    <dgm:pt modelId="{8691B1AE-15AB-714F-9282-B81881FE68C2}" type="pres">
      <dgm:prSet presAssocID="{9D7F7A9F-BEF4-4DD6-9213-9BC57B9D12E1}" presName="compositeNode" presStyleCnt="0">
        <dgm:presLayoutVars>
          <dgm:bulletEnabled val="1"/>
        </dgm:presLayoutVars>
      </dgm:prSet>
      <dgm:spPr/>
    </dgm:pt>
    <dgm:pt modelId="{19F75C4D-6C6F-BC41-9D96-E29F465EC3DB}" type="pres">
      <dgm:prSet presAssocID="{9D7F7A9F-BEF4-4DD6-9213-9BC57B9D12E1}" presName="bgRect" presStyleLbl="alignNode1" presStyleIdx="1" presStyleCnt="6" custScaleY="123750"/>
      <dgm:spPr/>
    </dgm:pt>
    <dgm:pt modelId="{AFB539E6-8513-E843-87BB-DC23797FB1A9}" type="pres">
      <dgm:prSet presAssocID="{9518C996-66E4-45E0-BCB9-398229758352}" presName="sibTransNodeRect" presStyleLbl="alignNode1" presStyleIdx="1" presStyleCnt="6">
        <dgm:presLayoutVars>
          <dgm:chMax val="0"/>
          <dgm:bulletEnabled val="1"/>
        </dgm:presLayoutVars>
      </dgm:prSet>
      <dgm:spPr/>
    </dgm:pt>
    <dgm:pt modelId="{BE0D3586-4DC1-2D4D-AD7F-8853E28E56D3}" type="pres">
      <dgm:prSet presAssocID="{9D7F7A9F-BEF4-4DD6-9213-9BC57B9D12E1}" presName="nodeRect" presStyleLbl="alignNode1" presStyleIdx="1" presStyleCnt="6">
        <dgm:presLayoutVars>
          <dgm:bulletEnabled val="1"/>
        </dgm:presLayoutVars>
      </dgm:prSet>
      <dgm:spPr/>
    </dgm:pt>
    <dgm:pt modelId="{47A827C8-DBA9-824D-A023-74D32544AF8B}" type="pres">
      <dgm:prSet presAssocID="{9518C996-66E4-45E0-BCB9-398229758352}" presName="sibTrans" presStyleCnt="0"/>
      <dgm:spPr/>
    </dgm:pt>
    <dgm:pt modelId="{EFBF65B1-FDFD-BB4C-96C3-D81578252674}" type="pres">
      <dgm:prSet presAssocID="{B2AC0E6B-62F8-4C7C-8C9C-43083114C47D}" presName="compositeNode" presStyleCnt="0">
        <dgm:presLayoutVars>
          <dgm:bulletEnabled val="1"/>
        </dgm:presLayoutVars>
      </dgm:prSet>
      <dgm:spPr/>
    </dgm:pt>
    <dgm:pt modelId="{BE5DDB67-E762-1549-BB33-9BD13D54FFCD}" type="pres">
      <dgm:prSet presAssocID="{B2AC0E6B-62F8-4C7C-8C9C-43083114C47D}" presName="bgRect" presStyleLbl="alignNode1" presStyleIdx="2" presStyleCnt="6" custScaleY="125529"/>
      <dgm:spPr/>
    </dgm:pt>
    <dgm:pt modelId="{117AC973-E6F3-C446-B39D-0F5A846C1DAB}" type="pres">
      <dgm:prSet presAssocID="{9F3808F8-55E6-41D5-ACEA-915BA965432F}" presName="sibTransNodeRect" presStyleLbl="alignNode1" presStyleIdx="2" presStyleCnt="6">
        <dgm:presLayoutVars>
          <dgm:chMax val="0"/>
          <dgm:bulletEnabled val="1"/>
        </dgm:presLayoutVars>
      </dgm:prSet>
      <dgm:spPr/>
    </dgm:pt>
    <dgm:pt modelId="{8EF437CB-5DD6-6A45-98DF-BB379D00E712}" type="pres">
      <dgm:prSet presAssocID="{B2AC0E6B-62F8-4C7C-8C9C-43083114C47D}" presName="nodeRect" presStyleLbl="alignNode1" presStyleIdx="2" presStyleCnt="6">
        <dgm:presLayoutVars>
          <dgm:bulletEnabled val="1"/>
        </dgm:presLayoutVars>
      </dgm:prSet>
      <dgm:spPr/>
    </dgm:pt>
    <dgm:pt modelId="{B65B71AB-B8B0-C647-823B-D93385F99651}" type="pres">
      <dgm:prSet presAssocID="{9F3808F8-55E6-41D5-ACEA-915BA965432F}" presName="sibTrans" presStyleCnt="0"/>
      <dgm:spPr/>
    </dgm:pt>
    <dgm:pt modelId="{3DF0483D-C2A3-7245-B8A9-851A51B76CC8}" type="pres">
      <dgm:prSet presAssocID="{873F4B7F-1480-40C3-BF2D-AAD694A8D5C7}" presName="compositeNode" presStyleCnt="0">
        <dgm:presLayoutVars>
          <dgm:bulletEnabled val="1"/>
        </dgm:presLayoutVars>
      </dgm:prSet>
      <dgm:spPr/>
    </dgm:pt>
    <dgm:pt modelId="{E390A98B-8C9F-FD45-BF92-21118B58EDD9}" type="pres">
      <dgm:prSet presAssocID="{873F4B7F-1480-40C3-BF2D-AAD694A8D5C7}" presName="bgRect" presStyleLbl="alignNode1" presStyleIdx="3" presStyleCnt="6" custScaleY="125529"/>
      <dgm:spPr/>
    </dgm:pt>
    <dgm:pt modelId="{210B5480-1CD6-3146-B396-27C63E64B3A9}" type="pres">
      <dgm:prSet presAssocID="{F09B2ECE-CCBE-4A7F-9169-E4412030005F}" presName="sibTransNodeRect" presStyleLbl="alignNode1" presStyleIdx="3" presStyleCnt="6">
        <dgm:presLayoutVars>
          <dgm:chMax val="0"/>
          <dgm:bulletEnabled val="1"/>
        </dgm:presLayoutVars>
      </dgm:prSet>
      <dgm:spPr/>
    </dgm:pt>
    <dgm:pt modelId="{2102AAE5-5E2C-134F-8A73-7FE700934570}" type="pres">
      <dgm:prSet presAssocID="{873F4B7F-1480-40C3-BF2D-AAD694A8D5C7}" presName="nodeRect" presStyleLbl="alignNode1" presStyleIdx="3" presStyleCnt="6">
        <dgm:presLayoutVars>
          <dgm:bulletEnabled val="1"/>
        </dgm:presLayoutVars>
      </dgm:prSet>
      <dgm:spPr/>
    </dgm:pt>
    <dgm:pt modelId="{67412C6E-E899-8040-BFCE-FAEDCB6FA87C}" type="pres">
      <dgm:prSet presAssocID="{F09B2ECE-CCBE-4A7F-9169-E4412030005F}" presName="sibTrans" presStyleCnt="0"/>
      <dgm:spPr/>
    </dgm:pt>
    <dgm:pt modelId="{19423679-0BD2-CE4F-A83B-378C89C2C4C1}" type="pres">
      <dgm:prSet presAssocID="{7A049875-DA93-40EE-A959-1018C9F1A9A1}" presName="compositeNode" presStyleCnt="0">
        <dgm:presLayoutVars>
          <dgm:bulletEnabled val="1"/>
        </dgm:presLayoutVars>
      </dgm:prSet>
      <dgm:spPr/>
    </dgm:pt>
    <dgm:pt modelId="{029D458E-0971-3544-8AB2-9AAA3D491C0D}" type="pres">
      <dgm:prSet presAssocID="{7A049875-DA93-40EE-A959-1018C9F1A9A1}" presName="bgRect" presStyleLbl="alignNode1" presStyleIdx="4" presStyleCnt="6" custScaleY="123750"/>
      <dgm:spPr/>
    </dgm:pt>
    <dgm:pt modelId="{60BB143A-B37C-D34E-8227-2525846554E7}" type="pres">
      <dgm:prSet presAssocID="{FEB2BA80-8A8C-4B9C-878B-1CC76BF626F6}" presName="sibTransNodeRect" presStyleLbl="alignNode1" presStyleIdx="4" presStyleCnt="6">
        <dgm:presLayoutVars>
          <dgm:chMax val="0"/>
          <dgm:bulletEnabled val="1"/>
        </dgm:presLayoutVars>
      </dgm:prSet>
      <dgm:spPr/>
    </dgm:pt>
    <dgm:pt modelId="{3DD0AD0F-1C0E-834F-A0F1-EF535492D3A8}" type="pres">
      <dgm:prSet presAssocID="{7A049875-DA93-40EE-A959-1018C9F1A9A1}" presName="nodeRect" presStyleLbl="alignNode1" presStyleIdx="4" presStyleCnt="6">
        <dgm:presLayoutVars>
          <dgm:bulletEnabled val="1"/>
        </dgm:presLayoutVars>
      </dgm:prSet>
      <dgm:spPr/>
    </dgm:pt>
    <dgm:pt modelId="{DA187A15-BD39-8043-A9BD-E800506AF1AC}" type="pres">
      <dgm:prSet presAssocID="{FEB2BA80-8A8C-4B9C-878B-1CC76BF626F6}" presName="sibTrans" presStyleCnt="0"/>
      <dgm:spPr/>
    </dgm:pt>
    <dgm:pt modelId="{2A9B8B76-899C-8C43-AA40-9120440C0A40}" type="pres">
      <dgm:prSet presAssocID="{56DD07CA-4655-466B-8A7D-F2257AB831E7}" presName="compositeNode" presStyleCnt="0">
        <dgm:presLayoutVars>
          <dgm:bulletEnabled val="1"/>
        </dgm:presLayoutVars>
      </dgm:prSet>
      <dgm:spPr/>
    </dgm:pt>
    <dgm:pt modelId="{416BAA5A-DD7B-474A-B525-54EE70642397}" type="pres">
      <dgm:prSet presAssocID="{56DD07CA-4655-466B-8A7D-F2257AB831E7}" presName="bgRect" presStyleLbl="alignNode1" presStyleIdx="5" presStyleCnt="6" custScaleY="125008"/>
      <dgm:spPr/>
    </dgm:pt>
    <dgm:pt modelId="{825B472A-D6E0-D14F-9869-8AFF0B59E939}" type="pres">
      <dgm:prSet presAssocID="{10D3AC43-7917-4E12-B06E-A5487D64ECD1}" presName="sibTransNodeRect" presStyleLbl="alignNode1" presStyleIdx="5" presStyleCnt="6">
        <dgm:presLayoutVars>
          <dgm:chMax val="0"/>
          <dgm:bulletEnabled val="1"/>
        </dgm:presLayoutVars>
      </dgm:prSet>
      <dgm:spPr/>
    </dgm:pt>
    <dgm:pt modelId="{DAFEE8B7-3A9C-7742-B663-AD8D36B62D5C}" type="pres">
      <dgm:prSet presAssocID="{56DD07CA-4655-466B-8A7D-F2257AB831E7}" presName="nodeRect" presStyleLbl="alignNode1" presStyleIdx="5" presStyleCnt="6">
        <dgm:presLayoutVars>
          <dgm:bulletEnabled val="1"/>
        </dgm:presLayoutVars>
      </dgm:prSet>
      <dgm:spPr/>
    </dgm:pt>
  </dgm:ptLst>
  <dgm:cxnLst>
    <dgm:cxn modelId="{3A815A07-EB13-1A47-BB92-6B40791EE034}" type="presOf" srcId="{9518C996-66E4-45E0-BCB9-398229758352}" destId="{AFB539E6-8513-E843-87BB-DC23797FB1A9}" srcOrd="0" destOrd="0" presId="urn:microsoft.com/office/officeart/2016/7/layout/LinearBlockProcessNumbered"/>
    <dgm:cxn modelId="{4F736B0D-B319-EA46-9AFD-62BAE27F3748}" type="presOf" srcId="{30C1D255-108A-4177-8921-F0804CA4C237}" destId="{4B1E5C0B-5EF4-9B49-8297-5A4BD823113B}" srcOrd="0" destOrd="0" presId="urn:microsoft.com/office/officeart/2016/7/layout/LinearBlockProcessNumbered"/>
    <dgm:cxn modelId="{EE456F0D-F120-774A-A6CC-2F43C92F9F6A}" type="presOf" srcId="{7A049875-DA93-40EE-A959-1018C9F1A9A1}" destId="{3DD0AD0F-1C0E-834F-A0F1-EF535492D3A8}" srcOrd="1" destOrd="0" presId="urn:microsoft.com/office/officeart/2016/7/layout/LinearBlockProcessNumbered"/>
    <dgm:cxn modelId="{BC5D2F11-715E-784D-9A5D-1330129917E3}" type="presOf" srcId="{9D7F7A9F-BEF4-4DD6-9213-9BC57B9D12E1}" destId="{BE0D3586-4DC1-2D4D-AD7F-8853E28E56D3}" srcOrd="1" destOrd="0" presId="urn:microsoft.com/office/officeart/2016/7/layout/LinearBlockProcessNumbered"/>
    <dgm:cxn modelId="{A4DDA01A-FAE5-EB40-A77F-E9A24BD19782}" type="presOf" srcId="{FEB2BA80-8A8C-4B9C-878B-1CC76BF626F6}" destId="{60BB143A-B37C-D34E-8227-2525846554E7}" srcOrd="0" destOrd="0" presId="urn:microsoft.com/office/officeart/2016/7/layout/LinearBlockProcessNumbered"/>
    <dgm:cxn modelId="{29833E1E-86E4-4869-A95C-EE15325199BD}" srcId="{30C1D255-108A-4177-8921-F0804CA4C237}" destId="{873F4B7F-1480-40C3-BF2D-AAD694A8D5C7}" srcOrd="3" destOrd="0" parTransId="{5A153224-917F-43FE-B277-F9C14258BA3D}" sibTransId="{F09B2ECE-CCBE-4A7F-9169-E4412030005F}"/>
    <dgm:cxn modelId="{3EA86121-A0C9-4BA0-B2E5-8ACD46E2630D}" srcId="{30C1D255-108A-4177-8921-F0804CA4C237}" destId="{B2AC0E6B-62F8-4C7C-8C9C-43083114C47D}" srcOrd="2" destOrd="0" parTransId="{733296A4-82BA-4817-BA91-E2AB79BAD336}" sibTransId="{9F3808F8-55E6-41D5-ACEA-915BA965432F}"/>
    <dgm:cxn modelId="{2891602D-63BA-5C4C-9689-0A0A61F461DC}" type="presOf" srcId="{F09B2ECE-CCBE-4A7F-9169-E4412030005F}" destId="{210B5480-1CD6-3146-B396-27C63E64B3A9}" srcOrd="0" destOrd="0" presId="urn:microsoft.com/office/officeart/2016/7/layout/LinearBlockProcessNumbered"/>
    <dgm:cxn modelId="{CC0F063B-A406-4135-8987-60AD2A0BF169}" srcId="{4906DF4C-22D9-4E79-9359-E721A55157F4}" destId="{5AC05559-3D8C-4AA1-A58A-A972F3D3EAE3}" srcOrd="0" destOrd="0" parTransId="{D95F491C-3E8B-4290-B1D4-3A5368527AF4}" sibTransId="{2499A67D-C568-438C-945E-A376775E2061}"/>
    <dgm:cxn modelId="{334AAB42-9AC6-4658-A587-AE356E629849}" srcId="{9D7F7A9F-BEF4-4DD6-9213-9BC57B9D12E1}" destId="{103A4990-A10D-403A-8C82-189EB4BEE5C2}" srcOrd="0" destOrd="0" parTransId="{24E8973A-DBB8-4077-9361-4C2DE6BB7E5A}" sibTransId="{EAC07C7A-F61B-4868-86E3-E533E196EF96}"/>
    <dgm:cxn modelId="{D206DF47-2214-4C53-943B-06566E479C49}" srcId="{B2AC0E6B-62F8-4C7C-8C9C-43083114C47D}" destId="{5D2746FC-490D-4C9B-B0F2-837B38BCD6FB}" srcOrd="0" destOrd="0" parTransId="{77633DD7-0F23-4E7C-A1E2-7AC83EC2FBA1}" sibTransId="{66AC80ED-713E-4577-A024-D89D0F510284}"/>
    <dgm:cxn modelId="{E5B3B84A-C2DF-194B-B1EC-39A9F3171E96}" type="presOf" srcId="{B2AC0E6B-62F8-4C7C-8C9C-43083114C47D}" destId="{BE5DDB67-E762-1549-BB33-9BD13D54FFCD}" srcOrd="0" destOrd="0" presId="urn:microsoft.com/office/officeart/2016/7/layout/LinearBlockProcessNumbered"/>
    <dgm:cxn modelId="{100CCF51-A9EB-4CBA-8B52-99169550A5B6}" srcId="{30C1D255-108A-4177-8921-F0804CA4C237}" destId="{9D7F7A9F-BEF4-4DD6-9213-9BC57B9D12E1}" srcOrd="1" destOrd="0" parTransId="{3529D74A-EED2-4003-8C11-A24CEA36D093}" sibTransId="{9518C996-66E4-45E0-BCB9-398229758352}"/>
    <dgm:cxn modelId="{98D3E551-4BF6-7144-9183-AA484ED0AB28}" type="presOf" srcId="{103A4990-A10D-403A-8C82-189EB4BEE5C2}" destId="{BE0D3586-4DC1-2D4D-AD7F-8853E28E56D3}" srcOrd="0" destOrd="1" presId="urn:microsoft.com/office/officeart/2016/7/layout/LinearBlockProcessNumbered"/>
    <dgm:cxn modelId="{928F6358-0166-5246-A1C5-871CD67B221E}" type="presOf" srcId="{873F4B7F-1480-40C3-BF2D-AAD694A8D5C7}" destId="{E390A98B-8C9F-FD45-BF92-21118B58EDD9}" srcOrd="0" destOrd="0" presId="urn:microsoft.com/office/officeart/2016/7/layout/LinearBlockProcessNumbered"/>
    <dgm:cxn modelId="{DEB6E061-A07A-5347-93EE-2EBB52E8867C}" type="presOf" srcId="{4906DF4C-22D9-4E79-9359-E721A55157F4}" destId="{147F9DA7-77A2-2549-8BA1-08202C804570}" srcOrd="1" destOrd="0" presId="urn:microsoft.com/office/officeart/2016/7/layout/LinearBlockProcessNumbered"/>
    <dgm:cxn modelId="{BC9E2C72-E2C7-4FD7-9821-47C6399D81F4}" srcId="{7A049875-DA93-40EE-A959-1018C9F1A9A1}" destId="{5B35DA81-1563-4765-96DC-DAB211BF2F77}" srcOrd="0" destOrd="0" parTransId="{C671689F-9FBD-43CB-8214-B931DACAA18D}" sibTransId="{C7B345E4-3F15-47D4-8700-582921F368AE}"/>
    <dgm:cxn modelId="{4DEBD87C-63CD-B241-ACB7-E483A07D1EDD}" type="presOf" srcId="{9F3808F8-55E6-41D5-ACEA-915BA965432F}" destId="{117AC973-E6F3-C446-B39D-0F5A846C1DAB}" srcOrd="0" destOrd="0" presId="urn:microsoft.com/office/officeart/2016/7/layout/LinearBlockProcessNumbered"/>
    <dgm:cxn modelId="{B78F2B81-2D26-4FA2-B6E6-512C85945A10}" srcId="{30C1D255-108A-4177-8921-F0804CA4C237}" destId="{4906DF4C-22D9-4E79-9359-E721A55157F4}" srcOrd="0" destOrd="0" parTransId="{571E4AFE-17DD-4C98-954E-819411D95DC9}" sibTransId="{87DF862E-5B61-401D-AA3A-A1F017E92177}"/>
    <dgm:cxn modelId="{D4403E81-1B0A-9C42-A397-F728553135C4}" type="presOf" srcId="{4906DF4C-22D9-4E79-9359-E721A55157F4}" destId="{C6E46EBF-4644-3D4D-A402-F9D6993150D9}" srcOrd="0" destOrd="0" presId="urn:microsoft.com/office/officeart/2016/7/layout/LinearBlockProcessNumbered"/>
    <dgm:cxn modelId="{3C241583-D037-4328-91A5-E3EF0F7F45C7}" srcId="{873F4B7F-1480-40C3-BF2D-AAD694A8D5C7}" destId="{B01000B2-F7FC-498A-947E-D0D5684E9646}" srcOrd="0" destOrd="0" parTransId="{C1EA1218-7721-41E9-827F-7EE9B2C546BD}" sibTransId="{A48A4329-2ABB-40B7-9072-38609C97F8D4}"/>
    <dgm:cxn modelId="{88F2EC8C-4D10-DA44-B5CF-4B54872C000C}" type="presOf" srcId="{6FB0D612-3561-4FD4-8923-C9987DE9D0B2}" destId="{DAFEE8B7-3A9C-7742-B663-AD8D36B62D5C}" srcOrd="0" destOrd="1" presId="urn:microsoft.com/office/officeart/2016/7/layout/LinearBlockProcessNumbered"/>
    <dgm:cxn modelId="{E9D09193-2781-624B-A4C1-7A2EC45DC8C6}" type="presOf" srcId="{B01000B2-F7FC-498A-947E-D0D5684E9646}" destId="{2102AAE5-5E2C-134F-8A73-7FE700934570}" srcOrd="0" destOrd="1" presId="urn:microsoft.com/office/officeart/2016/7/layout/LinearBlockProcessNumbered"/>
    <dgm:cxn modelId="{11DBAE9C-05D2-4C6C-94AA-16DAAD9E62AE}" srcId="{30C1D255-108A-4177-8921-F0804CA4C237}" destId="{56DD07CA-4655-466B-8A7D-F2257AB831E7}" srcOrd="5" destOrd="0" parTransId="{A497734A-5011-48A8-8A45-BFD503DFA182}" sibTransId="{10D3AC43-7917-4E12-B06E-A5487D64ECD1}"/>
    <dgm:cxn modelId="{0351F7A2-9650-094F-A2A9-E175D9AA2EB0}" type="presOf" srcId="{B2AC0E6B-62F8-4C7C-8C9C-43083114C47D}" destId="{8EF437CB-5DD6-6A45-98DF-BB379D00E712}" srcOrd="1" destOrd="0" presId="urn:microsoft.com/office/officeart/2016/7/layout/LinearBlockProcessNumbered"/>
    <dgm:cxn modelId="{C341C7A6-9510-6F4D-9370-7B95057A92F5}" type="presOf" srcId="{5B35DA81-1563-4765-96DC-DAB211BF2F77}" destId="{3DD0AD0F-1C0E-834F-A0F1-EF535492D3A8}" srcOrd="0" destOrd="1" presId="urn:microsoft.com/office/officeart/2016/7/layout/LinearBlockProcessNumbered"/>
    <dgm:cxn modelId="{66651BBB-C2A0-4226-9C9A-865E9387AA24}" srcId="{30C1D255-108A-4177-8921-F0804CA4C237}" destId="{7A049875-DA93-40EE-A959-1018C9F1A9A1}" srcOrd="4" destOrd="0" parTransId="{DD75604C-94E0-498D-8BE1-BAC16A494E30}" sibTransId="{FEB2BA80-8A8C-4B9C-878B-1CC76BF626F6}"/>
    <dgm:cxn modelId="{3A77B8C0-DF80-F447-A760-664FCD55FED1}" type="presOf" srcId="{87DF862E-5B61-401D-AA3A-A1F017E92177}" destId="{85EF53B1-ECD8-D74F-A4A6-0D2577BD18D3}" srcOrd="0" destOrd="0" presId="urn:microsoft.com/office/officeart/2016/7/layout/LinearBlockProcessNumbered"/>
    <dgm:cxn modelId="{5206B8CF-6550-C140-9086-93485095CB0B}" type="presOf" srcId="{9D7F7A9F-BEF4-4DD6-9213-9BC57B9D12E1}" destId="{19F75C4D-6C6F-BC41-9D96-E29F465EC3DB}" srcOrd="0" destOrd="0" presId="urn:microsoft.com/office/officeart/2016/7/layout/LinearBlockProcessNumbered"/>
    <dgm:cxn modelId="{45E5E9D3-AA39-414D-9DEB-E069D036C2D3}" type="presOf" srcId="{56DD07CA-4655-466B-8A7D-F2257AB831E7}" destId="{DAFEE8B7-3A9C-7742-B663-AD8D36B62D5C}" srcOrd="1" destOrd="0" presId="urn:microsoft.com/office/officeart/2016/7/layout/LinearBlockProcessNumbered"/>
    <dgm:cxn modelId="{927C9CD5-48DF-2147-8CFE-E55E13F0E81A}" type="presOf" srcId="{5AC05559-3D8C-4AA1-A58A-A972F3D3EAE3}" destId="{147F9DA7-77A2-2549-8BA1-08202C804570}" srcOrd="0" destOrd="1" presId="urn:microsoft.com/office/officeart/2016/7/layout/LinearBlockProcessNumbered"/>
    <dgm:cxn modelId="{C3BDB1D5-E82B-0B4D-BD4D-22BD2221278C}" type="presOf" srcId="{10D3AC43-7917-4E12-B06E-A5487D64ECD1}" destId="{825B472A-D6E0-D14F-9869-8AFF0B59E939}" srcOrd="0" destOrd="0" presId="urn:microsoft.com/office/officeart/2016/7/layout/LinearBlockProcessNumbered"/>
    <dgm:cxn modelId="{DB5BC7D5-421F-4071-AA64-977E75CE76DA}" srcId="{56DD07CA-4655-466B-8A7D-F2257AB831E7}" destId="{6FB0D612-3561-4FD4-8923-C9987DE9D0B2}" srcOrd="0" destOrd="0" parTransId="{A0170A8E-99FA-415D-93EB-50A2AA0F01D0}" sibTransId="{0F959A63-A782-48D6-8219-DF43A0AFE74A}"/>
    <dgm:cxn modelId="{27C8F3D6-8809-7A42-84CF-FBDE644875EF}" type="presOf" srcId="{7A049875-DA93-40EE-A959-1018C9F1A9A1}" destId="{029D458E-0971-3544-8AB2-9AAA3D491C0D}" srcOrd="0" destOrd="0" presId="urn:microsoft.com/office/officeart/2016/7/layout/LinearBlockProcessNumbered"/>
    <dgm:cxn modelId="{1790DBD9-7CFD-2044-823C-87AC87A3CDAC}" type="presOf" srcId="{56DD07CA-4655-466B-8A7D-F2257AB831E7}" destId="{416BAA5A-DD7B-474A-B525-54EE70642397}" srcOrd="0" destOrd="0" presId="urn:microsoft.com/office/officeart/2016/7/layout/LinearBlockProcessNumbered"/>
    <dgm:cxn modelId="{45A33EDA-9800-834B-AD2A-D2E5FE8D8CC1}" type="presOf" srcId="{5D2746FC-490D-4C9B-B0F2-837B38BCD6FB}" destId="{8EF437CB-5DD6-6A45-98DF-BB379D00E712}" srcOrd="0" destOrd="1" presId="urn:microsoft.com/office/officeart/2016/7/layout/LinearBlockProcessNumbered"/>
    <dgm:cxn modelId="{0F4DBAE9-1E33-F042-A604-D5AA847C12FB}" type="presOf" srcId="{873F4B7F-1480-40C3-BF2D-AAD694A8D5C7}" destId="{2102AAE5-5E2C-134F-8A73-7FE700934570}" srcOrd="1" destOrd="0" presId="urn:microsoft.com/office/officeart/2016/7/layout/LinearBlockProcessNumbered"/>
    <dgm:cxn modelId="{4CE20737-11D2-4F48-B836-7D6A03F6536E}" type="presParOf" srcId="{4B1E5C0B-5EF4-9B49-8297-5A4BD823113B}" destId="{B4A45F00-F375-D14E-A4EA-5BA1C4FEC2BC}" srcOrd="0" destOrd="0" presId="urn:microsoft.com/office/officeart/2016/7/layout/LinearBlockProcessNumbered"/>
    <dgm:cxn modelId="{423B41F8-FD84-6645-BD3D-3D23E57E6C22}" type="presParOf" srcId="{B4A45F00-F375-D14E-A4EA-5BA1C4FEC2BC}" destId="{C6E46EBF-4644-3D4D-A402-F9D6993150D9}" srcOrd="0" destOrd="0" presId="urn:microsoft.com/office/officeart/2016/7/layout/LinearBlockProcessNumbered"/>
    <dgm:cxn modelId="{165250E7-FF63-8749-98AF-1E4B31A49668}" type="presParOf" srcId="{B4A45F00-F375-D14E-A4EA-5BA1C4FEC2BC}" destId="{85EF53B1-ECD8-D74F-A4A6-0D2577BD18D3}" srcOrd="1" destOrd="0" presId="urn:microsoft.com/office/officeart/2016/7/layout/LinearBlockProcessNumbered"/>
    <dgm:cxn modelId="{F7376BCE-182E-F244-B18D-083BEFA13417}" type="presParOf" srcId="{B4A45F00-F375-D14E-A4EA-5BA1C4FEC2BC}" destId="{147F9DA7-77A2-2549-8BA1-08202C804570}" srcOrd="2" destOrd="0" presId="urn:microsoft.com/office/officeart/2016/7/layout/LinearBlockProcessNumbered"/>
    <dgm:cxn modelId="{868C12B0-A532-AA4C-BAA6-564789A3CAD0}" type="presParOf" srcId="{4B1E5C0B-5EF4-9B49-8297-5A4BD823113B}" destId="{0B58E5B7-001A-5F4A-82A5-BC6BDDC88635}" srcOrd="1" destOrd="0" presId="urn:microsoft.com/office/officeart/2016/7/layout/LinearBlockProcessNumbered"/>
    <dgm:cxn modelId="{F54FB0A6-DE3C-6748-92EF-475724626243}" type="presParOf" srcId="{4B1E5C0B-5EF4-9B49-8297-5A4BD823113B}" destId="{8691B1AE-15AB-714F-9282-B81881FE68C2}" srcOrd="2" destOrd="0" presId="urn:microsoft.com/office/officeart/2016/7/layout/LinearBlockProcessNumbered"/>
    <dgm:cxn modelId="{112A131B-CEAD-664F-B46C-8C5024AF55F6}" type="presParOf" srcId="{8691B1AE-15AB-714F-9282-B81881FE68C2}" destId="{19F75C4D-6C6F-BC41-9D96-E29F465EC3DB}" srcOrd="0" destOrd="0" presId="urn:microsoft.com/office/officeart/2016/7/layout/LinearBlockProcessNumbered"/>
    <dgm:cxn modelId="{BAE716AB-0ED3-1945-A82F-3190EEEAE1FB}" type="presParOf" srcId="{8691B1AE-15AB-714F-9282-B81881FE68C2}" destId="{AFB539E6-8513-E843-87BB-DC23797FB1A9}" srcOrd="1" destOrd="0" presId="urn:microsoft.com/office/officeart/2016/7/layout/LinearBlockProcessNumbered"/>
    <dgm:cxn modelId="{4906D5AE-6317-B24C-B401-108FCEDA0FE9}" type="presParOf" srcId="{8691B1AE-15AB-714F-9282-B81881FE68C2}" destId="{BE0D3586-4DC1-2D4D-AD7F-8853E28E56D3}" srcOrd="2" destOrd="0" presId="urn:microsoft.com/office/officeart/2016/7/layout/LinearBlockProcessNumbered"/>
    <dgm:cxn modelId="{9ECB44FA-EF3F-D74A-8553-1FADB3BD8CBC}" type="presParOf" srcId="{4B1E5C0B-5EF4-9B49-8297-5A4BD823113B}" destId="{47A827C8-DBA9-824D-A023-74D32544AF8B}" srcOrd="3" destOrd="0" presId="urn:microsoft.com/office/officeart/2016/7/layout/LinearBlockProcessNumbered"/>
    <dgm:cxn modelId="{B7885A5E-F29B-1E41-BEBC-7DC6255097B5}" type="presParOf" srcId="{4B1E5C0B-5EF4-9B49-8297-5A4BD823113B}" destId="{EFBF65B1-FDFD-BB4C-96C3-D81578252674}" srcOrd="4" destOrd="0" presId="urn:microsoft.com/office/officeart/2016/7/layout/LinearBlockProcessNumbered"/>
    <dgm:cxn modelId="{9D28017A-0A6E-4540-82D0-AE6FB5EA8F33}" type="presParOf" srcId="{EFBF65B1-FDFD-BB4C-96C3-D81578252674}" destId="{BE5DDB67-E762-1549-BB33-9BD13D54FFCD}" srcOrd="0" destOrd="0" presId="urn:microsoft.com/office/officeart/2016/7/layout/LinearBlockProcessNumbered"/>
    <dgm:cxn modelId="{B963900F-B9CE-5642-BE2D-0F17B0DAB008}" type="presParOf" srcId="{EFBF65B1-FDFD-BB4C-96C3-D81578252674}" destId="{117AC973-E6F3-C446-B39D-0F5A846C1DAB}" srcOrd="1" destOrd="0" presId="urn:microsoft.com/office/officeart/2016/7/layout/LinearBlockProcessNumbered"/>
    <dgm:cxn modelId="{D729002A-CEA7-B447-B282-70278915BA5D}" type="presParOf" srcId="{EFBF65B1-FDFD-BB4C-96C3-D81578252674}" destId="{8EF437CB-5DD6-6A45-98DF-BB379D00E712}" srcOrd="2" destOrd="0" presId="urn:microsoft.com/office/officeart/2016/7/layout/LinearBlockProcessNumbered"/>
    <dgm:cxn modelId="{51AB4135-7CFD-E84D-9EF0-DC2B7C41E6C8}" type="presParOf" srcId="{4B1E5C0B-5EF4-9B49-8297-5A4BD823113B}" destId="{B65B71AB-B8B0-C647-823B-D93385F99651}" srcOrd="5" destOrd="0" presId="urn:microsoft.com/office/officeart/2016/7/layout/LinearBlockProcessNumbered"/>
    <dgm:cxn modelId="{CB131D03-0080-4549-A317-BE918D5B8A31}" type="presParOf" srcId="{4B1E5C0B-5EF4-9B49-8297-5A4BD823113B}" destId="{3DF0483D-C2A3-7245-B8A9-851A51B76CC8}" srcOrd="6" destOrd="0" presId="urn:microsoft.com/office/officeart/2016/7/layout/LinearBlockProcessNumbered"/>
    <dgm:cxn modelId="{B4C4B2D4-612E-044F-8A5E-3C4B46F4D3C7}" type="presParOf" srcId="{3DF0483D-C2A3-7245-B8A9-851A51B76CC8}" destId="{E390A98B-8C9F-FD45-BF92-21118B58EDD9}" srcOrd="0" destOrd="0" presId="urn:microsoft.com/office/officeart/2016/7/layout/LinearBlockProcessNumbered"/>
    <dgm:cxn modelId="{88DCA2D4-C64F-1341-B995-89C302C7CE64}" type="presParOf" srcId="{3DF0483D-C2A3-7245-B8A9-851A51B76CC8}" destId="{210B5480-1CD6-3146-B396-27C63E64B3A9}" srcOrd="1" destOrd="0" presId="urn:microsoft.com/office/officeart/2016/7/layout/LinearBlockProcessNumbered"/>
    <dgm:cxn modelId="{05300E18-F970-684F-A244-4D7214590256}" type="presParOf" srcId="{3DF0483D-C2A3-7245-B8A9-851A51B76CC8}" destId="{2102AAE5-5E2C-134F-8A73-7FE700934570}" srcOrd="2" destOrd="0" presId="urn:microsoft.com/office/officeart/2016/7/layout/LinearBlockProcessNumbered"/>
    <dgm:cxn modelId="{9788D0D7-C8EC-AB40-8049-729745617221}" type="presParOf" srcId="{4B1E5C0B-5EF4-9B49-8297-5A4BD823113B}" destId="{67412C6E-E899-8040-BFCE-FAEDCB6FA87C}" srcOrd="7" destOrd="0" presId="urn:microsoft.com/office/officeart/2016/7/layout/LinearBlockProcessNumbered"/>
    <dgm:cxn modelId="{B1A758A4-9906-5045-BD65-5B2F4D3FB5B8}" type="presParOf" srcId="{4B1E5C0B-5EF4-9B49-8297-5A4BD823113B}" destId="{19423679-0BD2-CE4F-A83B-378C89C2C4C1}" srcOrd="8" destOrd="0" presId="urn:microsoft.com/office/officeart/2016/7/layout/LinearBlockProcessNumbered"/>
    <dgm:cxn modelId="{178F1741-7080-BB4F-A1F3-C16BB4DD1B7B}" type="presParOf" srcId="{19423679-0BD2-CE4F-A83B-378C89C2C4C1}" destId="{029D458E-0971-3544-8AB2-9AAA3D491C0D}" srcOrd="0" destOrd="0" presId="urn:microsoft.com/office/officeart/2016/7/layout/LinearBlockProcessNumbered"/>
    <dgm:cxn modelId="{2E453A70-1C77-4F4B-A3B0-4D4D906F1B77}" type="presParOf" srcId="{19423679-0BD2-CE4F-A83B-378C89C2C4C1}" destId="{60BB143A-B37C-D34E-8227-2525846554E7}" srcOrd="1" destOrd="0" presId="urn:microsoft.com/office/officeart/2016/7/layout/LinearBlockProcessNumbered"/>
    <dgm:cxn modelId="{1D3BCB48-1976-9C45-8AA5-C8FDF9100447}" type="presParOf" srcId="{19423679-0BD2-CE4F-A83B-378C89C2C4C1}" destId="{3DD0AD0F-1C0E-834F-A0F1-EF535492D3A8}" srcOrd="2" destOrd="0" presId="urn:microsoft.com/office/officeart/2016/7/layout/LinearBlockProcessNumbered"/>
    <dgm:cxn modelId="{99B2D58B-7623-844A-BDB1-97D6862BA43F}" type="presParOf" srcId="{4B1E5C0B-5EF4-9B49-8297-5A4BD823113B}" destId="{DA187A15-BD39-8043-A9BD-E800506AF1AC}" srcOrd="9" destOrd="0" presId="urn:microsoft.com/office/officeart/2016/7/layout/LinearBlockProcessNumbered"/>
    <dgm:cxn modelId="{33EFFB30-EA57-3F4D-A585-2DD80262FC92}" type="presParOf" srcId="{4B1E5C0B-5EF4-9B49-8297-5A4BD823113B}" destId="{2A9B8B76-899C-8C43-AA40-9120440C0A40}" srcOrd="10" destOrd="0" presId="urn:microsoft.com/office/officeart/2016/7/layout/LinearBlockProcessNumbered"/>
    <dgm:cxn modelId="{46D7CC69-FCB8-E444-BA31-66406BBD613C}" type="presParOf" srcId="{2A9B8B76-899C-8C43-AA40-9120440C0A40}" destId="{416BAA5A-DD7B-474A-B525-54EE70642397}" srcOrd="0" destOrd="0" presId="urn:microsoft.com/office/officeart/2016/7/layout/LinearBlockProcessNumbered"/>
    <dgm:cxn modelId="{1857C71B-3A9A-9C46-B4C3-74708C87F909}" type="presParOf" srcId="{2A9B8B76-899C-8C43-AA40-9120440C0A40}" destId="{825B472A-D6E0-D14F-9869-8AFF0B59E939}" srcOrd="1" destOrd="0" presId="urn:microsoft.com/office/officeart/2016/7/layout/LinearBlockProcessNumbered"/>
    <dgm:cxn modelId="{54311F4E-A0D4-D54E-84A3-423F1AE0DAF8}" type="presParOf" srcId="{2A9B8B76-899C-8C43-AA40-9120440C0A40}" destId="{DAFEE8B7-3A9C-7742-B663-AD8D36B62D5C}" srcOrd="2" destOrd="0" presId="urn:microsoft.com/office/officeart/2016/7/layout/LinearBlock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A49C30-7A0E-C446-9A0C-1E9D76C4C171}">
      <dsp:nvSpPr>
        <dsp:cNvPr id="0" name=""/>
        <dsp:cNvSpPr/>
      </dsp:nvSpPr>
      <dsp:spPr>
        <a:xfrm>
          <a:off x="1428780" y="954191"/>
          <a:ext cx="1136706" cy="71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360F01A-CF24-634B-A329-C91865E6A444}">
      <dsp:nvSpPr>
        <dsp:cNvPr id="0" name=""/>
        <dsp:cNvSpPr/>
      </dsp:nvSpPr>
      <dsp:spPr>
        <a:xfrm>
          <a:off x="2633689" y="858648"/>
          <a:ext cx="130721" cy="245732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-102244"/>
            <a:satOff val="401"/>
            <a:lumOff val="51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02244"/>
              <a:satOff val="401"/>
              <a:lumOff val="5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770C9A-3CC8-B74A-A30A-3654AA707AF9}">
      <dsp:nvSpPr>
        <dsp:cNvPr id="0" name=""/>
        <dsp:cNvSpPr/>
      </dsp:nvSpPr>
      <dsp:spPr>
        <a:xfrm>
          <a:off x="686800" y="354335"/>
          <a:ext cx="1199784" cy="1199784"/>
        </a:xfrm>
        <a:prstGeom prst="ellipse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58" tIns="46558" rIns="46558" bIns="46558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1</a:t>
          </a:r>
        </a:p>
      </dsp:txBody>
      <dsp:txXfrm>
        <a:off x="862504" y="530039"/>
        <a:ext cx="848376" cy="848376"/>
      </dsp:txXfrm>
    </dsp:sp>
    <dsp:sp modelId="{C69F7818-E74B-4A4F-946B-0F92714AB81A}">
      <dsp:nvSpPr>
        <dsp:cNvPr id="0" name=""/>
        <dsp:cNvSpPr/>
      </dsp:nvSpPr>
      <dsp:spPr>
        <a:xfrm>
          <a:off x="7897" y="1719717"/>
          <a:ext cx="255758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lumMod val="40000"/>
            <a:lumOff val="6000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204487"/>
              <a:satOff val="802"/>
              <a:lumOff val="10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1746" tIns="165100" rIns="20174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b="1" kern="1200"/>
            <a:t>Start with a pre-trained model: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/>
            <a:t>Use a model that has already been trained on a large, general dataset.</a:t>
          </a:r>
          <a:endParaRPr lang="en-US" sz="1600" kern="1200"/>
        </a:p>
      </dsp:txBody>
      <dsp:txXfrm>
        <a:off x="7897" y="2112837"/>
        <a:ext cx="2557589" cy="1572480"/>
      </dsp:txXfrm>
    </dsp:sp>
    <dsp:sp modelId="{48EDFF48-9264-EF43-BE89-045558804C01}">
      <dsp:nvSpPr>
        <dsp:cNvPr id="0" name=""/>
        <dsp:cNvSpPr/>
      </dsp:nvSpPr>
      <dsp:spPr>
        <a:xfrm>
          <a:off x="2849663" y="954168"/>
          <a:ext cx="2557589" cy="71"/>
        </a:xfrm>
        <a:prstGeom prst="rect">
          <a:avLst/>
        </a:prstGeom>
        <a:solidFill>
          <a:schemeClr val="accent2">
            <a:tint val="40000"/>
            <a:alpha val="90000"/>
            <a:hueOff val="-306731"/>
            <a:satOff val="1204"/>
            <a:lumOff val="15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306731"/>
              <a:satOff val="1204"/>
              <a:lumOff val="1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FFB8F7-89EB-5D41-8DB8-DB5D76B777D6}">
      <dsp:nvSpPr>
        <dsp:cNvPr id="0" name=""/>
        <dsp:cNvSpPr/>
      </dsp:nvSpPr>
      <dsp:spPr>
        <a:xfrm>
          <a:off x="5475455" y="858627"/>
          <a:ext cx="130721" cy="245764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-408974"/>
            <a:satOff val="1605"/>
            <a:lumOff val="206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408974"/>
              <a:satOff val="1605"/>
              <a:lumOff val="2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6D1EA88-7DAE-3C4D-B50C-AAD828E9D229}">
      <dsp:nvSpPr>
        <dsp:cNvPr id="0" name=""/>
        <dsp:cNvSpPr/>
      </dsp:nvSpPr>
      <dsp:spPr>
        <a:xfrm>
          <a:off x="3528566" y="354312"/>
          <a:ext cx="1199784" cy="1199784"/>
        </a:xfrm>
        <a:prstGeom prst="ellipse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accent2">
              <a:hueOff val="-425792"/>
              <a:satOff val="1170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58" tIns="46558" rIns="46558" bIns="46558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2</a:t>
          </a:r>
        </a:p>
      </dsp:txBody>
      <dsp:txXfrm>
        <a:off x="3704270" y="530016"/>
        <a:ext cx="848376" cy="848376"/>
      </dsp:txXfrm>
    </dsp:sp>
    <dsp:sp modelId="{EE138A74-6A2A-C346-B7A1-4AC18B5D77B9}">
      <dsp:nvSpPr>
        <dsp:cNvPr id="0" name=""/>
        <dsp:cNvSpPr/>
      </dsp:nvSpPr>
      <dsp:spPr>
        <a:xfrm>
          <a:off x="2849663" y="1719693"/>
          <a:ext cx="255758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lumMod val="40000"/>
            <a:lumOff val="6000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511218"/>
              <a:satOff val="2006"/>
              <a:lumOff val="25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1746" tIns="165100" rIns="20174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b="1" kern="1200"/>
            <a:t>Prepare a task-specific dataset: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 dirty="0"/>
            <a:t>Collect and label data relevant to the specific task</a:t>
          </a:r>
          <a:endParaRPr lang="en-US" sz="1600" kern="1200" dirty="0"/>
        </a:p>
      </dsp:txBody>
      <dsp:txXfrm>
        <a:off x="2849663" y="2112813"/>
        <a:ext cx="2557589" cy="1572480"/>
      </dsp:txXfrm>
    </dsp:sp>
    <dsp:sp modelId="{6CEEDA5B-BFDD-E84C-AA04-58A70B5F18BA}">
      <dsp:nvSpPr>
        <dsp:cNvPr id="0" name=""/>
        <dsp:cNvSpPr/>
      </dsp:nvSpPr>
      <dsp:spPr>
        <a:xfrm>
          <a:off x="5901855" y="954179"/>
          <a:ext cx="2557589" cy="72"/>
        </a:xfrm>
        <a:prstGeom prst="rect">
          <a:avLst/>
        </a:prstGeom>
        <a:solidFill>
          <a:schemeClr val="accent2">
            <a:tint val="40000"/>
            <a:alpha val="90000"/>
            <a:hueOff val="-613462"/>
            <a:satOff val="2407"/>
            <a:lumOff val="30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613462"/>
              <a:satOff val="2407"/>
              <a:lumOff val="30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5CB484-137F-314A-8562-78F468954A8E}">
      <dsp:nvSpPr>
        <dsp:cNvPr id="0" name=""/>
        <dsp:cNvSpPr/>
      </dsp:nvSpPr>
      <dsp:spPr>
        <a:xfrm>
          <a:off x="8527647" y="858636"/>
          <a:ext cx="130721" cy="245773"/>
        </a:xfrm>
        <a:prstGeom prst="chevron">
          <a:avLst>
            <a:gd name="adj" fmla="val 90000"/>
          </a:avLst>
        </a:prstGeom>
        <a:solidFill>
          <a:schemeClr val="accent2">
            <a:tint val="40000"/>
            <a:alpha val="90000"/>
            <a:hueOff val="-715705"/>
            <a:satOff val="2808"/>
            <a:lumOff val="36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715705"/>
              <a:satOff val="2808"/>
              <a:lumOff val="36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F9FDDF-A12E-5343-9ED3-8D03F29E7938}">
      <dsp:nvSpPr>
        <dsp:cNvPr id="0" name=""/>
        <dsp:cNvSpPr/>
      </dsp:nvSpPr>
      <dsp:spPr>
        <a:xfrm>
          <a:off x="6580758" y="354322"/>
          <a:ext cx="1199784" cy="1199784"/>
        </a:xfrm>
        <a:prstGeom prst="ellipse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accent2">
              <a:hueOff val="-851583"/>
              <a:satOff val="2339"/>
              <a:lumOff val="156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58" tIns="46558" rIns="46558" bIns="46558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3</a:t>
          </a:r>
        </a:p>
      </dsp:txBody>
      <dsp:txXfrm>
        <a:off x="6756462" y="530026"/>
        <a:ext cx="848376" cy="848376"/>
      </dsp:txXfrm>
    </dsp:sp>
    <dsp:sp modelId="{2DB0A3A7-F40A-C446-A405-FA50493658CF}">
      <dsp:nvSpPr>
        <dsp:cNvPr id="0" name=""/>
        <dsp:cNvSpPr/>
      </dsp:nvSpPr>
      <dsp:spPr>
        <a:xfrm>
          <a:off x="5691430" y="1719717"/>
          <a:ext cx="2978440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lumMod val="40000"/>
            <a:lumOff val="6000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817949"/>
              <a:satOff val="3209"/>
              <a:lumOff val="41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1746" tIns="165100" rIns="20174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b="1" kern="1200"/>
            <a:t>Adjust the model: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 dirty="0"/>
            <a:t>Training on the task-specific dataset, with a smaller learning rate to retain pre-trained knowledge.</a:t>
          </a:r>
          <a:endParaRPr lang="en-US" sz="1600" kern="1200" dirty="0"/>
        </a:p>
      </dsp:txBody>
      <dsp:txXfrm>
        <a:off x="5691430" y="2112837"/>
        <a:ext cx="2978440" cy="1572480"/>
      </dsp:txXfrm>
    </dsp:sp>
    <dsp:sp modelId="{64B95AA0-BBBE-CB46-A2F8-BA6EC4C0730F}">
      <dsp:nvSpPr>
        <dsp:cNvPr id="0" name=""/>
        <dsp:cNvSpPr/>
      </dsp:nvSpPr>
      <dsp:spPr>
        <a:xfrm>
          <a:off x="8743622" y="954179"/>
          <a:ext cx="1278794" cy="72"/>
        </a:xfrm>
        <a:prstGeom prst="rect">
          <a:avLst/>
        </a:prstGeom>
        <a:solidFill>
          <a:schemeClr val="accent2">
            <a:tint val="40000"/>
            <a:alpha val="90000"/>
            <a:hueOff val="-920192"/>
            <a:satOff val="3611"/>
            <a:lumOff val="463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920192"/>
              <a:satOff val="3611"/>
              <a:lumOff val="46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B0E2C14-82CE-8843-BA22-DA76C2AF51E3}">
      <dsp:nvSpPr>
        <dsp:cNvPr id="0" name=""/>
        <dsp:cNvSpPr/>
      </dsp:nvSpPr>
      <dsp:spPr>
        <a:xfrm>
          <a:off x="9422524" y="354322"/>
          <a:ext cx="1199784" cy="1199784"/>
        </a:xfrm>
        <a:prstGeom prst="ellipse">
          <a:avLst/>
        </a:prstGeom>
        <a:solidFill>
          <a:schemeClr val="accent6">
            <a:lumMod val="50000"/>
          </a:schemeClr>
        </a:solidFill>
        <a:ln w="12700" cap="flat" cmpd="sng" algn="ctr">
          <a:solidFill>
            <a:schemeClr val="accent2">
              <a:hueOff val="-1277375"/>
              <a:satOff val="3509"/>
              <a:lumOff val="23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46558" tIns="46558" rIns="46558" bIns="46558" numCol="1" spcCol="1270" anchor="ctr" anchorCtr="0">
          <a:noAutofit/>
        </a:bodyPr>
        <a:lstStyle/>
        <a:p>
          <a:pPr marL="0" lvl="0" indent="0" algn="ctr" defTabSz="2266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100" kern="1200"/>
            <a:t>4</a:t>
          </a:r>
        </a:p>
      </dsp:txBody>
      <dsp:txXfrm>
        <a:off x="9598228" y="530026"/>
        <a:ext cx="848376" cy="848376"/>
      </dsp:txXfrm>
    </dsp:sp>
    <dsp:sp modelId="{55CFE50B-D5FF-524A-872D-55CB42400A7E}">
      <dsp:nvSpPr>
        <dsp:cNvPr id="0" name=""/>
        <dsp:cNvSpPr/>
      </dsp:nvSpPr>
      <dsp:spPr>
        <a:xfrm>
          <a:off x="8743622" y="1719717"/>
          <a:ext cx="2557589" cy="1965600"/>
        </a:xfrm>
        <a:prstGeom prst="upArrowCallout">
          <a:avLst>
            <a:gd name="adj1" fmla="val 50000"/>
            <a:gd name="adj2" fmla="val 20000"/>
            <a:gd name="adj3" fmla="val 20000"/>
            <a:gd name="adj4" fmla="val 100000"/>
          </a:avLst>
        </a:prstGeom>
        <a:solidFill>
          <a:schemeClr val="accent5">
            <a:lumMod val="40000"/>
            <a:lumOff val="6000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1124680"/>
              <a:satOff val="4413"/>
              <a:lumOff val="56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1746" tIns="165100" rIns="201746" bIns="1651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b="1" kern="1200"/>
            <a:t>Evaluate performance: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 dirty="0"/>
            <a:t>Test on a validation set to ensure it performs well on the specific task.</a:t>
          </a:r>
          <a:endParaRPr lang="en-US" sz="1600" kern="1200" dirty="0"/>
        </a:p>
      </dsp:txBody>
      <dsp:txXfrm>
        <a:off x="8743622" y="2112837"/>
        <a:ext cx="2557589" cy="157248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F23BD06-B170-401F-B695-911F7B3F2643}">
      <dsp:nvSpPr>
        <dsp:cNvPr id="0" name=""/>
        <dsp:cNvSpPr/>
      </dsp:nvSpPr>
      <dsp:spPr>
        <a:xfrm>
          <a:off x="0" y="2399"/>
          <a:ext cx="8206087" cy="1215898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4BAED2FD-A48E-4919-ADD9-89A9FDF20C0A}">
      <dsp:nvSpPr>
        <dsp:cNvPr id="0" name=""/>
        <dsp:cNvSpPr/>
      </dsp:nvSpPr>
      <dsp:spPr>
        <a:xfrm>
          <a:off x="367809" y="275976"/>
          <a:ext cx="668743" cy="66874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43C6F9B-F47E-4705-9A2D-66CE87DEA1B1}">
      <dsp:nvSpPr>
        <dsp:cNvPr id="0" name=""/>
        <dsp:cNvSpPr/>
      </dsp:nvSpPr>
      <dsp:spPr>
        <a:xfrm>
          <a:off x="1404362" y="2399"/>
          <a:ext cx="3692739" cy="1215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83" tIns="128683" rIns="128683" bIns="12868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b="1" kern="1200"/>
            <a:t>Learning rate:</a:t>
          </a:r>
          <a:endParaRPr lang="en-US" sz="1600" kern="1200"/>
        </a:p>
      </dsp:txBody>
      <dsp:txXfrm>
        <a:off x="1404362" y="2399"/>
        <a:ext cx="3692739" cy="1215898"/>
      </dsp:txXfrm>
    </dsp:sp>
    <dsp:sp modelId="{A2D5901B-B304-47C4-A963-A7FA83C477AE}">
      <dsp:nvSpPr>
        <dsp:cNvPr id="0" name=""/>
        <dsp:cNvSpPr/>
      </dsp:nvSpPr>
      <dsp:spPr>
        <a:xfrm>
          <a:off x="5097101" y="2399"/>
          <a:ext cx="3108985" cy="1215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83" tIns="128683" rIns="128683" bIns="12868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Use a smaller learning rate to retain pre-trained knowledge while adapting to the new task.</a:t>
          </a:r>
          <a:endParaRPr lang="en-US" sz="1600" kern="1200" dirty="0"/>
        </a:p>
      </dsp:txBody>
      <dsp:txXfrm>
        <a:off x="5097101" y="2399"/>
        <a:ext cx="3108985" cy="1215898"/>
      </dsp:txXfrm>
    </dsp:sp>
    <dsp:sp modelId="{14B95B78-281F-4AC3-A6FF-62AC47B229BD}">
      <dsp:nvSpPr>
        <dsp:cNvPr id="0" name=""/>
        <dsp:cNvSpPr/>
      </dsp:nvSpPr>
      <dsp:spPr>
        <a:xfrm>
          <a:off x="0" y="1522271"/>
          <a:ext cx="8206087" cy="1215898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CB5BA9D-4609-489B-B026-889C2EFFA546}">
      <dsp:nvSpPr>
        <dsp:cNvPr id="0" name=""/>
        <dsp:cNvSpPr/>
      </dsp:nvSpPr>
      <dsp:spPr>
        <a:xfrm>
          <a:off x="367809" y="1795848"/>
          <a:ext cx="668743" cy="66874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18277AD-CA20-4544-A042-954DA7FA85EE}">
      <dsp:nvSpPr>
        <dsp:cNvPr id="0" name=""/>
        <dsp:cNvSpPr/>
      </dsp:nvSpPr>
      <dsp:spPr>
        <a:xfrm>
          <a:off x="1404362" y="1522271"/>
          <a:ext cx="3692739" cy="1215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83" tIns="128683" rIns="128683" bIns="12868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b="1" kern="1200"/>
            <a:t>Batch size:</a:t>
          </a:r>
          <a:endParaRPr lang="en-US" sz="1600" kern="1200"/>
        </a:p>
      </dsp:txBody>
      <dsp:txXfrm>
        <a:off x="1404362" y="1522271"/>
        <a:ext cx="3692739" cy="1215898"/>
      </dsp:txXfrm>
    </dsp:sp>
    <dsp:sp modelId="{A0A6F545-CDFA-4329-838C-9307E4114C4C}">
      <dsp:nvSpPr>
        <dsp:cNvPr id="0" name=""/>
        <dsp:cNvSpPr/>
      </dsp:nvSpPr>
      <dsp:spPr>
        <a:xfrm>
          <a:off x="5097101" y="1522271"/>
          <a:ext cx="3108985" cy="1215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83" tIns="128683" rIns="128683" bIns="12868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/>
            <a:t>Adjust based on computational resources; larger batches speed up training but require more memory.</a:t>
          </a:r>
          <a:endParaRPr lang="en-US" sz="1600" kern="1200"/>
        </a:p>
      </dsp:txBody>
      <dsp:txXfrm>
        <a:off x="5097101" y="1522271"/>
        <a:ext cx="3108985" cy="1215898"/>
      </dsp:txXfrm>
    </dsp:sp>
    <dsp:sp modelId="{922F3F80-ACB5-4AC8-8A4A-684CA4A10287}">
      <dsp:nvSpPr>
        <dsp:cNvPr id="0" name=""/>
        <dsp:cNvSpPr/>
      </dsp:nvSpPr>
      <dsp:spPr>
        <a:xfrm>
          <a:off x="0" y="3042144"/>
          <a:ext cx="8206087" cy="1215898"/>
        </a:xfrm>
        <a:prstGeom prst="roundRect">
          <a:avLst>
            <a:gd name="adj" fmla="val 10000"/>
          </a:avLst>
        </a:prstGeom>
        <a:solidFill>
          <a:schemeClr val="accent4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ED9EB0-07FD-4CE3-AF27-0FFDAA7C67CA}">
      <dsp:nvSpPr>
        <dsp:cNvPr id="0" name=""/>
        <dsp:cNvSpPr/>
      </dsp:nvSpPr>
      <dsp:spPr>
        <a:xfrm>
          <a:off x="367809" y="3315721"/>
          <a:ext cx="668743" cy="668743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536A1A-89E6-4B31-9778-E6C1ECFE593D}">
      <dsp:nvSpPr>
        <dsp:cNvPr id="0" name=""/>
        <dsp:cNvSpPr/>
      </dsp:nvSpPr>
      <dsp:spPr>
        <a:xfrm>
          <a:off x="1404362" y="3042144"/>
          <a:ext cx="3692739" cy="1215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83" tIns="128683" rIns="128683" bIns="12868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b="1" kern="1200"/>
            <a:t>Overfitting:</a:t>
          </a:r>
          <a:endParaRPr lang="en-US" sz="1600" kern="1200"/>
        </a:p>
      </dsp:txBody>
      <dsp:txXfrm>
        <a:off x="1404362" y="3042144"/>
        <a:ext cx="3692739" cy="1215898"/>
      </dsp:txXfrm>
    </dsp:sp>
    <dsp:sp modelId="{6AA8D3B8-A039-444F-8E42-6C4C42D30A3D}">
      <dsp:nvSpPr>
        <dsp:cNvPr id="0" name=""/>
        <dsp:cNvSpPr/>
      </dsp:nvSpPr>
      <dsp:spPr>
        <a:xfrm>
          <a:off x="5097101" y="3042144"/>
          <a:ext cx="3108985" cy="1215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83" tIns="128683" rIns="128683" bIns="12868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/>
            <a:t>Mitigate with regularization techniques like dropout and weight decay.</a:t>
          </a:r>
          <a:endParaRPr lang="en-US" sz="1600" kern="1200"/>
        </a:p>
      </dsp:txBody>
      <dsp:txXfrm>
        <a:off x="5097101" y="3042144"/>
        <a:ext cx="3108985" cy="1215898"/>
      </dsp:txXfrm>
    </dsp:sp>
    <dsp:sp modelId="{094A8197-C451-4673-9912-955F05215046}">
      <dsp:nvSpPr>
        <dsp:cNvPr id="0" name=""/>
        <dsp:cNvSpPr/>
      </dsp:nvSpPr>
      <dsp:spPr>
        <a:xfrm>
          <a:off x="0" y="4562016"/>
          <a:ext cx="8206087" cy="1215898"/>
        </a:xfrm>
        <a:prstGeom prst="roundRect">
          <a:avLst>
            <a:gd name="adj" fmla="val 1000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8101096-938A-43EE-82B9-F15BEE8B6D9E}">
      <dsp:nvSpPr>
        <dsp:cNvPr id="0" name=""/>
        <dsp:cNvSpPr/>
      </dsp:nvSpPr>
      <dsp:spPr>
        <a:xfrm>
          <a:off x="367809" y="4835593"/>
          <a:ext cx="668743" cy="668743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FF81415-E65D-4DBA-BC83-C923FE302AC5}">
      <dsp:nvSpPr>
        <dsp:cNvPr id="0" name=""/>
        <dsp:cNvSpPr/>
      </dsp:nvSpPr>
      <dsp:spPr>
        <a:xfrm>
          <a:off x="1404362" y="4562016"/>
          <a:ext cx="3692739" cy="1215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83" tIns="128683" rIns="128683" bIns="12868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b="1" kern="1200"/>
            <a:t>Task-specific layers:</a:t>
          </a:r>
          <a:endParaRPr lang="en-US" sz="1600" kern="1200"/>
        </a:p>
      </dsp:txBody>
      <dsp:txXfrm>
        <a:off x="1404362" y="4562016"/>
        <a:ext cx="3692739" cy="1215898"/>
      </dsp:txXfrm>
    </dsp:sp>
    <dsp:sp modelId="{433446F0-B57A-44FA-B866-472411D2772B}">
      <dsp:nvSpPr>
        <dsp:cNvPr id="0" name=""/>
        <dsp:cNvSpPr/>
      </dsp:nvSpPr>
      <dsp:spPr>
        <a:xfrm>
          <a:off x="5097101" y="4562016"/>
          <a:ext cx="3108985" cy="121589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683" tIns="128683" rIns="128683" bIns="128683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/>
            <a:t>Focus on fine-tuning the final layers to preserve general features learned during pre-training.</a:t>
          </a:r>
          <a:endParaRPr lang="en-US" sz="1600" kern="1200"/>
        </a:p>
      </dsp:txBody>
      <dsp:txXfrm>
        <a:off x="5097101" y="4562016"/>
        <a:ext cx="3108985" cy="1215898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6E46EBF-4644-3D4D-A402-F9D6993150D9}">
      <dsp:nvSpPr>
        <dsp:cNvPr id="0" name=""/>
        <dsp:cNvSpPr/>
      </dsp:nvSpPr>
      <dsp:spPr>
        <a:xfrm>
          <a:off x="0" y="690015"/>
          <a:ext cx="1858264" cy="277814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0" rIns="183555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Load model and tokenizer: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 dirty="0"/>
            <a:t>Start with a pre-trained model and its tokenizer.</a:t>
          </a:r>
          <a:endParaRPr lang="en-US" sz="1600" kern="1200" dirty="0"/>
        </a:p>
      </dsp:txBody>
      <dsp:txXfrm>
        <a:off x="0" y="1801273"/>
        <a:ext cx="1858264" cy="1666885"/>
      </dsp:txXfrm>
    </dsp:sp>
    <dsp:sp modelId="{85EF53B1-ECD8-D74F-A4A6-0D2577BD18D3}">
      <dsp:nvSpPr>
        <dsp:cNvPr id="0" name=""/>
        <dsp:cNvSpPr/>
      </dsp:nvSpPr>
      <dsp:spPr>
        <a:xfrm>
          <a:off x="0" y="964128"/>
          <a:ext cx="1858264" cy="89196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165100" rIns="183555" bIns="1651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01</a:t>
          </a:r>
        </a:p>
      </dsp:txBody>
      <dsp:txXfrm>
        <a:off x="0" y="964128"/>
        <a:ext cx="1858264" cy="891967"/>
      </dsp:txXfrm>
    </dsp:sp>
    <dsp:sp modelId="{19F75C4D-6C6F-BC41-9D96-E29F465EC3DB}">
      <dsp:nvSpPr>
        <dsp:cNvPr id="0" name=""/>
        <dsp:cNvSpPr/>
      </dsp:nvSpPr>
      <dsp:spPr>
        <a:xfrm>
          <a:off x="2006925" y="690015"/>
          <a:ext cx="1858264" cy="2759523"/>
        </a:xfrm>
        <a:prstGeom prst="rect">
          <a:avLst/>
        </a:prstGeom>
        <a:solidFill>
          <a:schemeClr val="accent2">
            <a:hueOff val="-255475"/>
            <a:satOff val="702"/>
            <a:lumOff val="470"/>
            <a:alphaOff val="0"/>
          </a:schemeClr>
        </a:solidFill>
        <a:ln w="12700" cap="flat" cmpd="sng" algn="ctr">
          <a:solidFill>
            <a:schemeClr val="accent2">
              <a:hueOff val="-255475"/>
              <a:satOff val="702"/>
              <a:lumOff val="47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0" rIns="183555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Prepare the dataset: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 dirty="0"/>
            <a:t>Load and tokenize your task-specific dataset.</a:t>
          </a:r>
          <a:endParaRPr lang="en-US" sz="1600" kern="1200" dirty="0"/>
        </a:p>
      </dsp:txBody>
      <dsp:txXfrm>
        <a:off x="2006925" y="1793825"/>
        <a:ext cx="1858264" cy="1655713"/>
      </dsp:txXfrm>
    </dsp:sp>
    <dsp:sp modelId="{AFB539E6-8513-E843-87BB-DC23797FB1A9}">
      <dsp:nvSpPr>
        <dsp:cNvPr id="0" name=""/>
        <dsp:cNvSpPr/>
      </dsp:nvSpPr>
      <dsp:spPr>
        <a:xfrm>
          <a:off x="2006925" y="954818"/>
          <a:ext cx="1858264" cy="89196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165100" rIns="183555" bIns="1651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02</a:t>
          </a:r>
        </a:p>
      </dsp:txBody>
      <dsp:txXfrm>
        <a:off x="2006925" y="954818"/>
        <a:ext cx="1858264" cy="891967"/>
      </dsp:txXfrm>
    </dsp:sp>
    <dsp:sp modelId="{BE5DDB67-E762-1549-BB33-9BD13D54FFCD}">
      <dsp:nvSpPr>
        <dsp:cNvPr id="0" name=""/>
        <dsp:cNvSpPr/>
      </dsp:nvSpPr>
      <dsp:spPr>
        <a:xfrm>
          <a:off x="4013851" y="690015"/>
          <a:ext cx="1858264" cy="2799193"/>
        </a:xfrm>
        <a:prstGeom prst="rect">
          <a:avLst/>
        </a:prstGeom>
        <a:solidFill>
          <a:schemeClr val="accent2">
            <a:hueOff val="-510950"/>
            <a:satOff val="1404"/>
            <a:lumOff val="941"/>
            <a:alphaOff val="0"/>
          </a:schemeClr>
        </a:solidFill>
        <a:ln w="12700" cap="flat" cmpd="sng" algn="ctr">
          <a:solidFill>
            <a:schemeClr val="accent2">
              <a:hueOff val="-510950"/>
              <a:satOff val="1404"/>
              <a:lumOff val="94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0" rIns="183555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/>
            <a:t>Set training arguments: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 dirty="0"/>
            <a:t>Define parameters</a:t>
          </a:r>
          <a:endParaRPr lang="en-US" sz="1600" kern="1200" dirty="0"/>
        </a:p>
      </dsp:txBody>
      <dsp:txXfrm>
        <a:off x="4013851" y="1809693"/>
        <a:ext cx="1858264" cy="1679515"/>
      </dsp:txXfrm>
    </dsp:sp>
    <dsp:sp modelId="{117AC973-E6F3-C446-B39D-0F5A846C1DAB}">
      <dsp:nvSpPr>
        <dsp:cNvPr id="0" name=""/>
        <dsp:cNvSpPr/>
      </dsp:nvSpPr>
      <dsp:spPr>
        <a:xfrm>
          <a:off x="4013851" y="974653"/>
          <a:ext cx="1858264" cy="89196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165100" rIns="183555" bIns="1651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03</a:t>
          </a:r>
        </a:p>
      </dsp:txBody>
      <dsp:txXfrm>
        <a:off x="4013851" y="974653"/>
        <a:ext cx="1858264" cy="891967"/>
      </dsp:txXfrm>
    </dsp:sp>
    <dsp:sp modelId="{E390A98B-8C9F-FD45-BF92-21118B58EDD9}">
      <dsp:nvSpPr>
        <dsp:cNvPr id="0" name=""/>
        <dsp:cNvSpPr/>
      </dsp:nvSpPr>
      <dsp:spPr>
        <a:xfrm>
          <a:off x="6020777" y="690015"/>
          <a:ext cx="1858264" cy="2799193"/>
        </a:xfrm>
        <a:prstGeom prst="rect">
          <a:avLst/>
        </a:prstGeom>
        <a:solidFill>
          <a:schemeClr val="accent2">
            <a:hueOff val="-766425"/>
            <a:satOff val="2105"/>
            <a:lumOff val="1411"/>
            <a:alphaOff val="0"/>
          </a:schemeClr>
        </a:solidFill>
        <a:ln w="12700" cap="flat" cmpd="sng" algn="ctr">
          <a:solidFill>
            <a:schemeClr val="accent2">
              <a:hueOff val="-766425"/>
              <a:satOff val="2105"/>
              <a:lumOff val="141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0" rIns="183555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/>
            <a:t>Initialize Trainer:</a:t>
          </a:r>
          <a:endParaRPr lang="en-US" sz="1600" kern="120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 dirty="0"/>
            <a:t>Pass the model, training arguments, and datasets to the Trainer.</a:t>
          </a:r>
          <a:endParaRPr lang="en-US" sz="1600" kern="1200" dirty="0"/>
        </a:p>
      </dsp:txBody>
      <dsp:txXfrm>
        <a:off x="6020777" y="1809693"/>
        <a:ext cx="1858264" cy="1679515"/>
      </dsp:txXfrm>
    </dsp:sp>
    <dsp:sp modelId="{210B5480-1CD6-3146-B396-27C63E64B3A9}">
      <dsp:nvSpPr>
        <dsp:cNvPr id="0" name=""/>
        <dsp:cNvSpPr/>
      </dsp:nvSpPr>
      <dsp:spPr>
        <a:xfrm>
          <a:off x="6020777" y="974653"/>
          <a:ext cx="1858264" cy="89196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165100" rIns="183555" bIns="1651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04</a:t>
          </a:r>
        </a:p>
      </dsp:txBody>
      <dsp:txXfrm>
        <a:off x="6020777" y="974653"/>
        <a:ext cx="1858264" cy="891967"/>
      </dsp:txXfrm>
    </dsp:sp>
    <dsp:sp modelId="{029D458E-0971-3544-8AB2-9AAA3D491C0D}">
      <dsp:nvSpPr>
        <dsp:cNvPr id="0" name=""/>
        <dsp:cNvSpPr/>
      </dsp:nvSpPr>
      <dsp:spPr>
        <a:xfrm>
          <a:off x="8027703" y="690015"/>
          <a:ext cx="1858264" cy="2759523"/>
        </a:xfrm>
        <a:prstGeom prst="rect">
          <a:avLst/>
        </a:prstGeom>
        <a:solidFill>
          <a:schemeClr val="accent2">
            <a:hueOff val="-1021900"/>
            <a:satOff val="2807"/>
            <a:lumOff val="1882"/>
            <a:alphaOff val="0"/>
          </a:schemeClr>
        </a:solidFill>
        <a:ln w="12700" cap="flat" cmpd="sng" algn="ctr">
          <a:solidFill>
            <a:schemeClr val="accent2">
              <a:hueOff val="-1021900"/>
              <a:satOff val="2807"/>
              <a:lumOff val="188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0" rIns="183555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AU" sz="1600" kern="1200" dirty="0"/>
            <a:t>Train the model: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 dirty="0"/>
            <a:t>Execute the fine-tuning process using the train method.</a:t>
          </a:r>
          <a:endParaRPr lang="en-US" sz="1600" kern="1200" dirty="0"/>
        </a:p>
      </dsp:txBody>
      <dsp:txXfrm>
        <a:off x="8027703" y="1793825"/>
        <a:ext cx="1858264" cy="1655713"/>
      </dsp:txXfrm>
    </dsp:sp>
    <dsp:sp modelId="{60BB143A-B37C-D34E-8227-2525846554E7}">
      <dsp:nvSpPr>
        <dsp:cNvPr id="0" name=""/>
        <dsp:cNvSpPr/>
      </dsp:nvSpPr>
      <dsp:spPr>
        <a:xfrm>
          <a:off x="8027703" y="954818"/>
          <a:ext cx="1858264" cy="89196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165100" rIns="183555" bIns="1651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05</a:t>
          </a:r>
        </a:p>
      </dsp:txBody>
      <dsp:txXfrm>
        <a:off x="8027703" y="954818"/>
        <a:ext cx="1858264" cy="891967"/>
      </dsp:txXfrm>
    </dsp:sp>
    <dsp:sp modelId="{416BAA5A-DD7B-474A-B525-54EE70642397}">
      <dsp:nvSpPr>
        <dsp:cNvPr id="0" name=""/>
        <dsp:cNvSpPr/>
      </dsp:nvSpPr>
      <dsp:spPr>
        <a:xfrm>
          <a:off x="10034629" y="690015"/>
          <a:ext cx="1858264" cy="2787575"/>
        </a:xfrm>
        <a:prstGeom prst="rect">
          <a:avLst/>
        </a:prstGeom>
        <a:solidFill>
          <a:schemeClr val="accent2">
            <a:hueOff val="-1277375"/>
            <a:satOff val="3509"/>
            <a:lumOff val="2352"/>
            <a:alphaOff val="0"/>
          </a:schemeClr>
        </a:solidFill>
        <a:ln w="12700" cap="flat" cmpd="sng" algn="ctr">
          <a:solidFill>
            <a:schemeClr val="accent2">
              <a:hueOff val="-1277375"/>
              <a:satOff val="3509"/>
              <a:lumOff val="235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0" rIns="183555" bIns="330200" numCol="1" spcCol="1270" anchor="t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ts val="0"/>
            </a:spcAft>
            <a:buNone/>
          </a:pPr>
          <a:r>
            <a:rPr lang="en-AU" sz="1600" kern="1200" dirty="0"/>
            <a:t>Evaluate and save:</a:t>
          </a:r>
          <a:endParaRPr lang="en-US" sz="1600" kern="1200" dirty="0"/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AU" sz="1600" kern="1200" dirty="0"/>
            <a:t>Assess performance and save the fine-tuned model.</a:t>
          </a:r>
          <a:endParaRPr lang="en-US" sz="1600" kern="1200" dirty="0"/>
        </a:p>
      </dsp:txBody>
      <dsp:txXfrm>
        <a:off x="10034629" y="1805046"/>
        <a:ext cx="1858264" cy="1672545"/>
      </dsp:txXfrm>
    </dsp:sp>
    <dsp:sp modelId="{825B472A-D6E0-D14F-9869-8AFF0B59E939}">
      <dsp:nvSpPr>
        <dsp:cNvPr id="0" name=""/>
        <dsp:cNvSpPr/>
      </dsp:nvSpPr>
      <dsp:spPr>
        <a:xfrm>
          <a:off x="10034629" y="968844"/>
          <a:ext cx="1858264" cy="891967"/>
        </a:xfrm>
        <a:prstGeom prst="rect">
          <a:avLst/>
        </a:prstGeom>
        <a:noFill/>
        <a:ln w="12700" cap="flat" cmpd="sng" algn="ctr">
          <a:noFill/>
          <a:prstDash val="solid"/>
          <a:miter lim="800000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83555" tIns="165100" rIns="183555" bIns="165100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06</a:t>
          </a:r>
        </a:p>
      </dsp:txBody>
      <dsp:txXfrm>
        <a:off x="10034629" y="968844"/>
        <a:ext cx="1858264" cy="891967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LinearArrowProcessNumbered">
  <dgm:title val="Linear Arrow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shape called UpArrowCallout. Also the nodes are connected by an arrow like shape emphasizing the process natur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3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4">
          <dgm:prSet phldr="1"/>
        </dgm:pt>
        <dgm:pt modelId="41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w" for="ch" forName="compositeNode" refType="w"/>
      <dgm:constr type="h" for="ch" forName="compositeNode" op="equ"/>
      <dgm:constr type="w" for="ch" forName="sibTransComposite" refType="w" refFor="ch" refForName="compositeNode" fact="0"/>
      <dgm:constr type="w" for="des" forName="parTx"/>
      <dgm:constr type="h" for="des" forName="parTx" op="equ"/>
      <dgm:constr type="h" for="des" forName="parSh" op="equ"/>
      <dgm:constr type="w" for="des" forName="nodeText"/>
      <dgm:constr type="h" for="des" forName="nodeText" op="equ"/>
      <dgm:constr type="w" for="des" forName="parSh"/>
      <dgm:constr type="w" for="des" forName="parSh" op="equ"/>
      <dgm:constr type="primFontSz" for="des" forName="parTx" val="26"/>
      <dgm:constr type="primFontSz" for="des" forName="parTx" op="equ"/>
      <dgm:constr type="primFontSz" for="des" forName="parSh" op="equ"/>
      <dgm:constr type="primFontSz" for="des" forName="nodeText" op="equ"/>
      <dgm:constr type="secFontSz" for="des" forName="nodeText" op="equ"/>
      <dgm:constr type="primFontSz" for="des" forName="sibTransNodeCircle" op="equ"/>
      <dgm:constr type="h" for="des" forName="sibTransNodeCircle" op="equ"/>
      <dgm:constr type="w" for="des" forName="sibTransNodeCircle" op="equ"/>
      <dgm:constr type="h" for="des" forName="parTx" refType="primFontSz" refFor="des" refForName="parTx" fact="1.5"/>
      <dgm:constr type="h" for="ch" forName="compositeNode" refType="h"/>
      <dgm:constr type="h" for="des" forName="parSh" refType="w"/>
      <dgm:constr type="h" for="des" forName="nodeText" refType="primFontSz" refFor="des" refForName="parTx" fact="2.1"/>
      <dgm:constr type="h" for="des" forName="parSh" refType="h" refFor="des" refForName="parTx" op="lte" fact="1.2"/>
      <dgm:constr type="h" for="des" forName="parSh" refType="h" refFor="des" refForName="parTx" op="gte" fact="1.2"/>
    </dgm:constrLst>
    <dgm:ruleLst>
      <dgm:rule type="primFontSz" for="des" forName="parSh" val="5" fact="NaN" max="NaN"/>
    </dgm:ruleLst>
    <dgm:forEach name="Name3" axis="ch" ptType="node">
      <dgm:layoutNode name="compositeNode">
        <dgm:alg type="composite"/>
        <dgm:shape xmlns:r="http://schemas.openxmlformats.org/officeDocument/2006/relationships" r:blip="">
          <dgm:adjLst/>
        </dgm:shape>
        <dgm:presOf/>
        <dgm:choose name="Name004">
          <dgm:if name="Name5" axis="self" ptType="node" func="cnt" op="equ" val="0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/>
              <dgm:constr type="t" for="ch" forName="nodeText" refType="b" refFor="ch" refForName="parSh"/>
            </dgm:constrLst>
          </dgm:if>
          <dgm:else name="Name6">
            <dgm:constrLst>
              <dgm:constr type="w" for="ch" forName="parTx" refType="w"/>
              <dgm:constr type="w" for="ch" forName="parSh" refType="w" refFor="ch" refForName="parTx"/>
              <dgm:constr type="w" for="ch" forName="nodeText" refType="w" refFor="ch" refForName="parTx" fact="0.9"/>
              <dgm:constr type="t" for="ch" forName="nodeText" refType="b" refFor="ch" refForName="parSh"/>
            </dgm:constrLst>
          </dgm:else>
        </dgm:choose>
        <dgm:ruleLst>
          <dgm:rule type="h" val="INF" fact="NaN" max="NaN"/>
        </dgm:ruleLst>
        <dgm:layoutNode name="parTx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 zOrderOff="1" hideGeom="1">
            <dgm:adjLst/>
          </dgm:shape>
          <dgm:presOf/>
          <dgm:constrLst>
            <dgm:constr type="h" refType="w" op="lte" fact="0.4"/>
            <dgm:constr type="h"/>
          </dgm:constrLst>
          <dgm:ruleLst>
            <dgm:rule type="h" val="INF" fact="NaN" max="NaN"/>
          </dgm:ruleLst>
        </dgm:layoutNode>
        <dgm:layoutNode name="parSh">
          <dgm:alg type="composite"/>
          <dgm:shape xmlns:r="http://schemas.openxmlformats.org/officeDocument/2006/relationships" r:blip="">
            <dgm:adjLst/>
          </dgm:shape>
          <dgm:presOf axis="self" ptType="node"/>
          <dgm:choose name="casesForFirstAndLastNode">
            <dgm:if name="ifFirstNode" axis="self" ptType="node" func="pos" op="equ" val="1">
              <dgm:choose name="removeLineWhenOnlyOneNode">
                <dgm:if name="ifOnlyOneNode" axis="followSib" ptType="node" func="cnt" op="equ" val="0">
                  <dgm:constrLst>
                    <dgm:constr type="h"/>
                    <dgm:constr type="h" for="ch" forName="lineNode" val="0.002"/>
                    <dgm:constr type="w" for="ch" forName="lineNode" refType="w" fact="0"/>
                    <dgm:constr type="w" for="ch" forName="lineArrowNode" refType="w" fact="0"/>
                    <dgm:constr type="h" for="ch" forName="lineArrowNode" refType="h" fact="0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if>
                <dgm:else name="ifMoreThanOneNode">
                  <dgm:constrLst>
                    <dgm:constr type="h"/>
                    <dgm:constr type="h" for="ch" forName="lineNode" val="0.002"/>
                    <dgm:constr type="w" for="ch" forName="lineNode" refType="w" fact="0.4"/>
                    <dgm:constr type="l" for="ch" forName="lineNode" refType="w" fact="0.5"/>
                    <dgm:constr type="w" for="ch" forName="lineArrowNode" refType="w" fact="0.046"/>
                    <dgm:constr type="h" for="ch" forName="lineArrowNode" refType="h" fact="0.18"/>
                    <dgm:constr type="l" for="ch" forName="lineArrowNode" refType="w" fact="0.924"/>
                    <dgm:constr type="t" for="ch" forName="lineArrowNode" refType="h" fact="0.18"/>
                    <dgm:constr type="ctrY" for="ch" forName="lineNode" refType="ctrY" refFor="ch" refForName="sibTransNodeCircle"/>
                    <dgm:constr type="h" for="ch" forName="sibTransNodeCircle" refType="h" fact="0.9"/>
                    <dgm:constr type="w" for="ch" forName="sibTransNodeCircle" refType="h" refFor="ch" refForName="sibTransNodeCircle"/>
                    <dgm:constr type="ctrX" for="ch" forName="sibTransNodeCircle" refType="w" fact="0.45"/>
                    <dgm:constr type="ctrY" for="ch" forName="sibTransNodeCircle" refType="h" fact="0.25"/>
                    <dgm:constr type="t" for="ch" forName="spacerBetweenCircleAndCallout" refType="b" refFor="ch" refForName="sibTransNodeCircle"/>
                    <dgm:constr type="h" for="ch" forName="spacerBetweenCircleAndCallout" val="4.6"/>
                  </dgm:constrLst>
                </dgm:else>
              </dgm:choose>
            </dgm:if>
            <dgm:if name="ifLastNode" axis="self" ptType="node" func="revPos" op="equ" val="1">
              <dgm:constrLst>
                <dgm:constr type="h"/>
                <dgm:constr type="h" for="ch" forName="lineNode" val="0.002"/>
                <dgm:constr type="w" for="ch" forName="lineNode" refType="w" fact="0.45"/>
                <dgm:constr type="w" for="ch" forName="lineArrowNode" refType="w" fact="0"/>
                <dgm:constr type="h" for="ch" forName="lineArrowNode" refType="h" fact="0"/>
                <dgm:constr type="ctrY" for="ch" forName="lineNode" refType="ctrY" refFor="ch" refForName="sibTransNodeCircle"/>
                <dgm:constr type="h" for="ch" forName="sibTransNodeCircle" refType="h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if>
            <dgm:else name="allOtherNodes">
              <dgm:constrLst>
                <dgm:constr type="h"/>
                <dgm:constr type="h" for="ch" forName="lineNode" val="0.002"/>
                <dgm:constr type="w" for="ch" forName="lineNode" refType="w" fact="0.9"/>
                <dgm:constr type="w" for="ch" forName="lineArrowNode" refType="w" fact="0.046"/>
                <dgm:constr type="h" for="ch" forName="lineArrowNode" refType="h" fact="0.18"/>
                <dgm:constr type="l" for="ch" forName="lineArrowNode" refType="w" fact="0.924"/>
                <dgm:constr type="t" for="ch" forName="lineArrowNode" refType="h" fact="0.18"/>
                <dgm:constr type="ctrY" for="ch" forName="lineNode" refType="ctrY" refFor="ch" refForName="sibTransNodeCircle"/>
                <dgm:constr type="h" for="ch" forName="sibTransNodeCircle" refType="h" fact="0.9"/>
                <dgm:constr type="w" for="ch" forName="sibTransNodeCircle" refType="h" refFor="ch" refForName="sibTransNodeCircle"/>
                <dgm:constr type="ctrX" for="ch" forName="sibTransNodeCircle" refType="w" fact="0.45"/>
                <dgm:constr type="ctrY" for="ch" forName="sibTransNodeCircle" refType="h" fact="0.25"/>
                <dgm:constr type="t" for="ch" forName="spacerBetweenCircleAndCallout" refType="b" refFor="ch" refForName="sibTransNodeCircle"/>
                <dgm:constr type="h" for="ch" forName="spacerBetweenCircleAndCallout" val="4.6"/>
              </dgm:constrLst>
            </dgm:else>
          </dgm:choose>
          <dgm:layoutNode name="lineNode" styleLbl="alignAccFollowNode1">
            <dgm:alg type="sp"/>
            <dgm:shape xmlns:r="http://schemas.openxmlformats.org/officeDocument/2006/relationships" type="rect" r:blip="">
              <dgm:adjLst/>
            </dgm:shape>
            <dgm:presOf/>
            <dgm:constrLst/>
            <dgm:ruleLst/>
          </dgm:layoutNode>
          <dgm:layoutNode name="lineArrowNode" styleLbl="alignAccFollowNode1">
            <dgm:alg type="sp"/>
            <dgm:shape xmlns:r="http://schemas.openxmlformats.org/officeDocument/2006/relationships" type="chevron" r:blip="">
              <dgm:adjLst>
                <dgm:adj idx="1" val="0.9"/>
              </dgm:adjLst>
            </dgm:shape>
            <dgm:presOf/>
            <dgm:ruleLst/>
          </dgm:layoutNode>
          <dgm:forEach name="Name19" axis="followSib" ptType="sibTrans" hideLastTrans="0" cnt="1">
            <dgm:layoutNode name="sibTransNodeCircle" styleLbl="alignNode1">
              <dgm:varLst>
                <dgm:chMax val="0"/>
                <dgm:bulletEnabled/>
              </dgm:varLst>
              <dgm:presOf axis="self" ptType="sibTrans"/>
              <dgm:alg type="tx">
                <dgm:param type="txAnchorVert" val="mid"/>
                <dgm:param type="txAnchorHorzCh" val="ctr"/>
                <dgm:param type="parTxRTLAlign" val="l"/>
              </dgm:alg>
              <dgm:shape xmlns:r="http://schemas.openxmlformats.org/officeDocument/2006/relationships" type="ellipse" r:blip="">
                <dgm:adjLst/>
              </dgm:shape>
              <dgm:constrLst>
                <dgm:constr type="w" refType="h" op="equ"/>
                <dgm:constr type="primFontSz" val="60"/>
                <dgm:constr type="tMarg" refType="w" fact="0.11"/>
                <dgm:constr type="lMarg" refType="w" fact="0.11"/>
                <dgm:constr type="rMarg" refType="w" fact="0.11"/>
                <dgm:constr type="bMarg" refType="w" fact="0.11"/>
              </dgm:constrLst>
              <dgm:ruleLst>
                <dgm:rule type="primFontSz" val="14" fact="NaN" max="NaN"/>
              </dgm:ruleLst>
            </dgm:layoutNode>
            <dgm:layoutNode name="spacerBetweenCircleAndCallout">
              <dgm:varLst/>
              <dgm:presOf/>
              <dgm:alg type="sp"/>
              <dgm:shape xmlns:r="http://schemas.openxmlformats.org/officeDocument/2006/relationships" r:blip="">
                <dgm:adjLst/>
              </dgm:shape>
              <dgm:constrLst/>
              <dgm:ruleLst/>
            </dgm:layoutNode>
          </dgm:forEach>
          <dgm:presOf/>
          <dgm:ruleLst/>
        </dgm:layoutNode>
        <dgm:layoutNode name="nodeText" styleLbl="alignAccFollowNode1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upArrowCallout" r:blip="">
            <dgm:adjLst>
              <dgm:adj idx="1" val="0.5"/>
              <dgm:adj idx="2" val="0.2"/>
              <dgm:adj idx="3" val="0.2"/>
              <dgm:adj idx="4" val="1"/>
            </dgm:adjLst>
          </dgm:shape>
          <dgm:presOf axis="desOrSelf" ptType="node"/>
          <dgm:constrLst>
            <dgm:constr type="secFontSz" val="16"/>
            <dgm:constr type="primFontSz" val="26"/>
            <dgm:constr type="h"/>
            <dgm:constr type="tMarg" val="13"/>
            <dgm:constr type="lMarg" refType="w" fact="0.2236"/>
            <dgm:constr type="rMarg" refType="w" fact="0.2236"/>
            <dgm:constr type="bMarg" val="13"/>
          </dgm:constrLst>
          <dgm:ruleLst>
            <dgm:rule type="secFontSz" val="11" fact="NaN" max="NaN"/>
            <dgm:rule type="primFontSz" val="11" fact="NaN" max="NaN"/>
            <dgm:rule type="h" val="INF" fact="NaN" max="NaN"/>
          </dgm:ruleLst>
        </dgm:layoutNode>
      </dgm:layoutNode>
      <dgm:forEach name="sibTransForEach" axis="followSib" ptType="sibTrans" cnt="1">
        <dgm:layoutNode name="sibTransComposite" styleLbl="alignAccFollowNode1">
          <dgm:alg type="sp"/>
          <dgm:shape xmlns:r="http://schemas.openxmlformats.org/officeDocument/2006/relationships" r:blip="">
            <dgm:adjLst/>
          </dgm:shape>
          <dgm:ruleLst/>
        </dgm:layoutNode>
        <dgm:ruleLst>
          <dgm:rule type="h" val="INF" fact="NaN" max="NaN"/>
        </dgm:ruleLst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LinearBlockProcessNumbered">
  <dgm:title val="Linear Block Process Numbered"/>
  <dgm:desc val="Used to show a progression; a timeline; sequential steps in a task, process, or workflow; or to emphasize movement or direction. Automatic numbers have been introduced to show the steps of the process. Level 1 text and Level 2 text both appears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01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02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03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08"/>
      <dgm:constr type="primFontSz" for="des" forName="sibTransNodeRect" op="equ"/>
      <dgm:constr type="primFontSz" for="des" forName="nodeRect" op="equ"/>
    </dgm:constrLst>
    <dgm:ruleLst/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2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w" for="ch" forName="sibTransNodeRect" refType="w" refFor="ch" refForName="bgRect"/>
          <dgm:constr type="h" for="ch" forName="sibTransNodeRect" refType="h" refFor="ch" refForName="bgRect" fact="0.4"/>
          <dgm:constr type="t" for="ch" forName="sibTransNodeRect"/>
          <dgm:constr type="l" for="ch" forName="sibTransNodeRect"/>
          <dgm:constr type="r" for="ch" forName="nodeRect" refType="r" refFor="ch" refForName="bgRect"/>
          <dgm:constr type="h" for="ch" forName="nodeRect" refType="h" refFor="ch" refForName="bgRect" fact="0.6"/>
          <dgm:constr type="t" for="ch" forName="nodeRect" refType="b" refFor="ch" refForName="sibTransNodeRect"/>
          <dgm:constr type="l" for="ch" forName="nodeRect" refType="l" refFor="ch" refForName="bgRect"/>
        </dgm:constrLst>
        <dgm:ruleLst>
          <dgm:rule type="w" for="ch" forName="nodeRect" val="NaN" fact="NaN" max="30"/>
        </dgm:ruleLst>
        <dgm:layoutNode name="bgRect" styleLbl="alignNode1">
          <dgm:alg type="sp"/>
          <dgm:shape xmlns:r="http://schemas.openxmlformats.org/officeDocument/2006/relationships" type="rect" r:blip="">
            <dgm:adjLst>
              <dgm:adj idx="1" val="0.05"/>
            </dgm:adjLst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Rect" styleLbl="alignNode1">
            <dgm:varLst>
              <dgm:chMax val="0"/>
              <dgm:bulletEnabled val="1"/>
            </dgm:varLst>
            <dgm:presOf axis="self"/>
            <dgm:alg type="tx">
              <dgm:param type="parTxLTRAlign" val="l"/>
              <dgm:param type="parTxRTLAlign" val="l"/>
            </dgm:alg>
            <dgm:shape xmlns:r="http://schemas.openxmlformats.org/officeDocument/2006/relationships" type="rect" r:blip="" hideGeom="1">
              <dgm:adjLst/>
            </dgm:shape>
            <dgm:constrLst>
              <dgm:constr type="primFontSz" val="66"/>
              <dgm:constr type="tMarg" val="13"/>
              <dgm:constr type="lMarg" refType="w" fact="0.28"/>
              <dgm:constr type="rMarg" refType="w" fact="0.28"/>
              <dgm:constr type="bMarg" val="13"/>
            </dgm:constrLst>
            <dgm:ruleLst>
              <dgm:rule type="primFontSz" val="14" fact="NaN" max="NaN"/>
              <dgm:rule type="tMarg" val="13" fact="NaN" max="NaN"/>
            </dgm:ruleLst>
          </dgm:layoutNode>
        </dgm:forEach>
        <dgm:layoutNode name="nodeRect" styleLbl="align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  <dgm:param type="stBulletLvl" val="2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26"/>
            <dgm:constr type="tMarg"/>
            <dgm:constr type="lMarg" refType="w" fact="0.28"/>
            <dgm:constr type="rMarg" refType="w" fact="0.28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1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svg>
</file>

<file path=ppt/media/image12.jpeg>
</file>

<file path=ppt/media/image2.jpe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0E47AA7-5735-7547-8113-FD1F822C1F9A}" type="datetimeFigureOut">
              <a:rPr lang="en-US" smtClean="0"/>
              <a:t>8/17/24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B69C38-F6AC-1948-B128-3889EC99F9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1453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Why Fine-Tuning is Important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Leverage Pre-Trained Knowledge: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Large models are pre-trained on extensive datasets that cover a wide range of topics and language patterns. This pre-training allows the model to learn general features of language, such as syntax, semantics, and general knowledge.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Fine-tuning enables the model to apply this general knowledge to specific tasks, improving performance without requiring a massive amount of task-specific data.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Improved Task Performance: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By fine-tuning on a specific dataset, the model can learn the nuances and intricacies of the task, resulting in better performance compared to using the pre-trained model directly.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For example, a model pre-trained on a general text corpus can be fine-tuned on a sentiment analysis dataset to improve its ability to classify text as positive or negative.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Efficiency: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Fine-tuning is much more computationally efficient than training a model from scratch. Since the model already has a solid foundation from pre-training, fine-tuning only requires a fraction of the data and computational resources.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69C38-F6AC-1948-B128-3889EC99F9BA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816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AU" b="1" dirty="0"/>
              <a:t>How Fine-Tuning Works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Pre-Trained Model: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Start with a pre-trained model, which has already been trained on a large corpus. This model serves as the base for fine-tuning.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Task-Specific Dataset: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Obtain a dataset specific to the task you want the model to perform. This dataset should be </a:t>
            </a:r>
            <a:r>
              <a:rPr lang="en-AU" dirty="0" err="1"/>
              <a:t>labeled</a:t>
            </a:r>
            <a:r>
              <a:rPr lang="en-AU" dirty="0"/>
              <a:t> and relevant to the task, such as </a:t>
            </a:r>
            <a:r>
              <a:rPr lang="en-AU" dirty="0" err="1"/>
              <a:t>labeled</a:t>
            </a:r>
            <a:r>
              <a:rPr lang="en-AU" dirty="0"/>
              <a:t> examples for text classification, question answering, or text summarization.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Adjusting the Model: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During fine-tuning, the model's weights are adjusted based on the new, task-specific data. This typically involves updating the final layers of the model to better align with the task's objectives.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Training: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The model is trained on the task-specific dataset, usually with a smaller learning rate than what would be used for training from scratch. This ensures that the model retains the general knowledge it learned during pre-training while adapting to the specific task.</a:t>
            </a:r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Depending on the size of the task-specific dataset and the complexity of the task, fine-tuning may involve several epochs of training.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Evaluation: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After fine-tuning, the model is evaluated on a validation set to ensure it has learned the task effectively and is not overfitting to the fine-tuning data.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69C38-F6AC-1948-B128-3889EC99F9BA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87148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+mj-lt"/>
              <a:buAutoNum type="arabicPeriod"/>
            </a:pPr>
            <a:r>
              <a:rPr lang="en-AU" b="1" dirty="0"/>
              <a:t>Learning Rate: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Fine-tuning usually requires a smaller learning rate compared to training from scratch. This is because the model already has a well-formed set of weights from pre-training.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Batch Size: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The batch size may vary depending on the available computational resources and the size of the dataset. Larger batch sizes can speed up training, but they require more memory.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Overfitting: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Since the fine-tuning dataset is typically much smaller than the pre-training dataset, there is a risk of overfitting. Regularization techniques, such as dropout and weight decay, can help mitigate this.</a:t>
            </a:r>
          </a:p>
          <a:p>
            <a:pPr>
              <a:buFont typeface="+mj-lt"/>
              <a:buAutoNum type="arabicPeriod"/>
            </a:pPr>
            <a:r>
              <a:rPr lang="en-AU" b="1" dirty="0"/>
              <a:t>Task-Specific Layers:</a:t>
            </a:r>
            <a:endParaRPr lang="en-AU" dirty="0"/>
          </a:p>
          <a:p>
            <a:pPr marL="742950" lvl="1" indent="-285750">
              <a:buFont typeface="+mj-lt"/>
              <a:buAutoNum type="arabicPeriod"/>
            </a:pPr>
            <a:r>
              <a:rPr lang="en-AU" dirty="0"/>
              <a:t>Often, only the final layers of the model are fine-tuned, while the earlier layers (which capture more general features) are left relatively unchanged. This approach helps retain the general knowledge acquired during pre-training.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69C38-F6AC-1948-B128-3889EC99F9BA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347049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69C38-F6AC-1948-B128-3889EC99F9BA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832802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4B69C38-F6AC-1948-B128-3889EC99F9BA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02688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8B8715-06FB-F25C-CD17-8D9EA37ABFB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3560358-59B0-3435-A1B0-53249FC3333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B67A5B-0F46-E07A-C83D-91972BE6E4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819485-AE2D-5664-7B6B-2421D3C0FD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3CF58E-2727-D9F8-0A61-FFDF4CCA4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28907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5CC41-6A6D-F6C3-6F14-5799395206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78F3C40-993B-BB3C-CB81-9DB3527B4F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7C8014-93EA-B206-0891-D3A4DA3EB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9F84916-5D88-B762-69A0-99B212415F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60D573E-60F0-4D0D-38F5-4A712BFBE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1085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E580FF4-F578-C112-6149-F5222CE459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693C2BB-0DF3-3A91-A7D5-430A4C6686D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EDD5F0-C8AC-A0A8-F8CA-B40BB898F9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78E1F9-3EA2-9674-1413-2F804BDAE8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07D8DE-C2DC-E80F-C1C3-5E68429A1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91558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BEA378-1844-A5AF-D18F-8D604C37B8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A6BD40-5EE9-B434-94E1-6D9E886719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77EEB3-FAB3-EC22-D666-6491EA98CC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AD1902-25E3-DB1A-504A-3A25949BC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D21800D-EF50-352F-C183-CF7659916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7252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63F2C6-EDDA-ED0D-FA0D-5F992718DF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1C660C5-57F1-D30A-9CB3-01CDBF6AAB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BDC5E-F6EE-695D-3948-AD4E0A0C83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1614C8F-1194-AB6E-55A7-1ACDF9CC6C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E18E27-0F39-147C-ED25-9A2BC1F51E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6984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214944-858E-C976-639A-06D65E08CD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1D1815-7B52-56FC-504F-6B02469E95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01A523A-FB9D-69D5-D6A8-0864BBD538E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EA76C5-3C8C-8CBC-23A6-5D0ED53B12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AA8114D-721B-39A5-180E-605FDB8578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812E4A-9D08-C867-C0AF-C4DD719486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27066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DCB8F9-89C0-74D2-241A-49FFCA85D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04518F-1906-782F-D21C-5DDE46733D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C7208EE-845B-D6CF-F256-333D754934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7F3BA76-0066-8223-D79C-F62B916043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7A8E8D-CE07-A559-F704-86D14B004F5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3E310D0-1E32-3597-A81D-015017F141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46AEFEF-19FB-53A0-DFEF-8FBD10C353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1891614-CF23-F0AD-F9BB-0F8469FC1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97566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55BEB8-929A-A4A0-A562-0BEBD0587D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BC78EA-6AD0-7B6A-A1FB-BC13C47355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931B707-A3C7-FFAA-95C9-C777B3BD52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2C7D712-18B9-4851-7ADE-58ADC08265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5949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01BC25D-79FF-CF1B-CB92-442E1012DA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13A9D36-D7FA-B6DB-2C4A-42AD2F178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38BC034-EC3C-8C40-F681-AFF93F022F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07511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2BBF26-2164-6D87-FDE1-E51A08C30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A1FC5-DB2E-6BD8-03B4-6095DCEDFB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3B2B6AC-91C4-FDB8-BAEF-4577DEBCC5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0C4647-74DB-FCCB-831C-AF24A32707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61CD4BE-C7B9-87D2-7260-E6D57DE139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BE9398-E350-4C08-7FEA-1315FC07A6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2998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0CA57D-7E3A-6433-D03A-3F865D53B9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A633B78-B0BA-538F-4E29-32F31E01A9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D5B065-FC6B-8E17-37F2-CE5E93AF64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B1F644-A20D-DF3D-1B88-AF6C3359B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B498D7-2B58-C56A-7C62-AB83B989E3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A9000E-9923-6444-DD11-B1C3161E49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9841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CDB39DE-9172-6640-47D6-D47F82FAF8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458F61-64DE-8957-DE6B-1085C5076B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EDCCA35-BD13-1CDB-32F9-51F010C3C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B1F62CD-B46F-BF47-A0CE-FDA2E535F567}" type="datetimeFigureOut">
              <a:rPr lang="en-US" smtClean="0"/>
              <a:t>8/17/24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7B6E3-0FF7-D47B-6478-4E08F95317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622089-A0B7-C5C5-5A7C-7974CE36FFC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2A14477-4078-2247-998E-81858D590B1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63171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huggingface.co/docs/transformers/en/main_classes/trainer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8AF6749-F8F8-0AEF-7601-9785C08117F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90338" y="640080"/>
            <a:ext cx="3734014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5400"/>
              <a:t>Fine-tuning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937D018-FA03-4AE6-A8F8-75247DACBDB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90339" y="4636008"/>
            <a:ext cx="3734014" cy="1572768"/>
          </a:xfrm>
        </p:spPr>
        <p:txBody>
          <a:bodyPr>
            <a:normAutofit/>
          </a:bodyPr>
          <a:lstStyle/>
          <a:p>
            <a:pPr algn="l"/>
            <a:r>
              <a:rPr lang="en-US" dirty="0"/>
              <a:t>Dr Maria Prokofieva</a:t>
            </a:r>
            <a:endParaRPr lang="en-US"/>
          </a:p>
        </p:txBody>
      </p:sp>
      <p:sp>
        <p:nvSpPr>
          <p:cNvPr id="12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0338" y="4409267"/>
            <a:ext cx="3474720" cy="18288"/>
          </a:xfrm>
          <a:custGeom>
            <a:avLst/>
            <a:gdLst>
              <a:gd name="connsiteX0" fmla="*/ 0 w 3474720"/>
              <a:gd name="connsiteY0" fmla="*/ 0 h 18288"/>
              <a:gd name="connsiteX1" fmla="*/ 694944 w 3474720"/>
              <a:gd name="connsiteY1" fmla="*/ 0 h 18288"/>
              <a:gd name="connsiteX2" fmla="*/ 1355141 w 3474720"/>
              <a:gd name="connsiteY2" fmla="*/ 0 h 18288"/>
              <a:gd name="connsiteX3" fmla="*/ 2015338 w 3474720"/>
              <a:gd name="connsiteY3" fmla="*/ 0 h 18288"/>
              <a:gd name="connsiteX4" fmla="*/ 2779776 w 3474720"/>
              <a:gd name="connsiteY4" fmla="*/ 0 h 18288"/>
              <a:gd name="connsiteX5" fmla="*/ 3474720 w 3474720"/>
              <a:gd name="connsiteY5" fmla="*/ 0 h 18288"/>
              <a:gd name="connsiteX6" fmla="*/ 3474720 w 3474720"/>
              <a:gd name="connsiteY6" fmla="*/ 18288 h 18288"/>
              <a:gd name="connsiteX7" fmla="*/ 2779776 w 3474720"/>
              <a:gd name="connsiteY7" fmla="*/ 18288 h 18288"/>
              <a:gd name="connsiteX8" fmla="*/ 2189074 w 3474720"/>
              <a:gd name="connsiteY8" fmla="*/ 18288 h 18288"/>
              <a:gd name="connsiteX9" fmla="*/ 1528877 w 3474720"/>
              <a:gd name="connsiteY9" fmla="*/ 18288 h 18288"/>
              <a:gd name="connsiteX10" fmla="*/ 868680 w 3474720"/>
              <a:gd name="connsiteY10" fmla="*/ 18288 h 18288"/>
              <a:gd name="connsiteX11" fmla="*/ 0 w 3474720"/>
              <a:gd name="connsiteY11" fmla="*/ 18288 h 18288"/>
              <a:gd name="connsiteX12" fmla="*/ 0 w 347472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474720" h="18288" fill="none" extrusionOk="0">
                <a:moveTo>
                  <a:pt x="0" y="0"/>
                </a:moveTo>
                <a:cubicBezTo>
                  <a:pt x="224454" y="-14544"/>
                  <a:pt x="495407" y="26540"/>
                  <a:pt x="694944" y="0"/>
                </a:cubicBezTo>
                <a:cubicBezTo>
                  <a:pt x="894481" y="-26540"/>
                  <a:pt x="1130063" y="24713"/>
                  <a:pt x="1355141" y="0"/>
                </a:cubicBezTo>
                <a:cubicBezTo>
                  <a:pt x="1580219" y="-24713"/>
                  <a:pt x="1820099" y="26695"/>
                  <a:pt x="2015338" y="0"/>
                </a:cubicBezTo>
                <a:cubicBezTo>
                  <a:pt x="2210577" y="-26695"/>
                  <a:pt x="2402045" y="165"/>
                  <a:pt x="2779776" y="0"/>
                </a:cubicBezTo>
                <a:cubicBezTo>
                  <a:pt x="3157507" y="-165"/>
                  <a:pt x="3286859" y="-15571"/>
                  <a:pt x="3474720" y="0"/>
                </a:cubicBezTo>
                <a:cubicBezTo>
                  <a:pt x="3474286" y="7551"/>
                  <a:pt x="3474253" y="9822"/>
                  <a:pt x="3474720" y="18288"/>
                </a:cubicBezTo>
                <a:cubicBezTo>
                  <a:pt x="3233904" y="29845"/>
                  <a:pt x="2945134" y="-5256"/>
                  <a:pt x="2779776" y="18288"/>
                </a:cubicBezTo>
                <a:cubicBezTo>
                  <a:pt x="2614418" y="41832"/>
                  <a:pt x="2339768" y="22709"/>
                  <a:pt x="2189074" y="18288"/>
                </a:cubicBezTo>
                <a:cubicBezTo>
                  <a:pt x="2038380" y="13867"/>
                  <a:pt x="1817434" y="-4947"/>
                  <a:pt x="1528877" y="18288"/>
                </a:cubicBezTo>
                <a:cubicBezTo>
                  <a:pt x="1240320" y="41523"/>
                  <a:pt x="1042447" y="37198"/>
                  <a:pt x="868680" y="18288"/>
                </a:cubicBezTo>
                <a:cubicBezTo>
                  <a:pt x="694913" y="-622"/>
                  <a:pt x="233232" y="44909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474720" h="18288" stroke="0" extrusionOk="0">
                <a:moveTo>
                  <a:pt x="0" y="0"/>
                </a:moveTo>
                <a:cubicBezTo>
                  <a:pt x="202328" y="-14716"/>
                  <a:pt x="332722" y="-11499"/>
                  <a:pt x="625450" y="0"/>
                </a:cubicBezTo>
                <a:cubicBezTo>
                  <a:pt x="918178" y="11499"/>
                  <a:pt x="1096688" y="5123"/>
                  <a:pt x="1389888" y="0"/>
                </a:cubicBezTo>
                <a:cubicBezTo>
                  <a:pt x="1683088" y="-5123"/>
                  <a:pt x="1835981" y="-14038"/>
                  <a:pt x="1980590" y="0"/>
                </a:cubicBezTo>
                <a:cubicBezTo>
                  <a:pt x="2125199" y="14038"/>
                  <a:pt x="2396099" y="-7203"/>
                  <a:pt x="2571293" y="0"/>
                </a:cubicBezTo>
                <a:cubicBezTo>
                  <a:pt x="2746487" y="7203"/>
                  <a:pt x="3041609" y="-12036"/>
                  <a:pt x="3474720" y="0"/>
                </a:cubicBezTo>
                <a:cubicBezTo>
                  <a:pt x="3474638" y="4406"/>
                  <a:pt x="3474631" y="9982"/>
                  <a:pt x="3474720" y="18288"/>
                </a:cubicBezTo>
                <a:cubicBezTo>
                  <a:pt x="3324873" y="21876"/>
                  <a:pt x="3136771" y="12587"/>
                  <a:pt x="2814523" y="18288"/>
                </a:cubicBezTo>
                <a:cubicBezTo>
                  <a:pt x="2492275" y="23989"/>
                  <a:pt x="2294402" y="47111"/>
                  <a:pt x="2154326" y="18288"/>
                </a:cubicBezTo>
                <a:cubicBezTo>
                  <a:pt x="2014250" y="-10535"/>
                  <a:pt x="1820317" y="33903"/>
                  <a:pt x="1494130" y="18288"/>
                </a:cubicBezTo>
                <a:cubicBezTo>
                  <a:pt x="1167943" y="2673"/>
                  <a:pt x="948432" y="14868"/>
                  <a:pt x="729691" y="18288"/>
                </a:cubicBezTo>
                <a:cubicBezTo>
                  <a:pt x="510950" y="21708"/>
                  <a:pt x="264032" y="24354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's hand fixing a watch&#10;&#10;Description automatically generated">
            <a:extLst>
              <a:ext uri="{FF2B5EF4-FFF2-40B4-BE49-F238E27FC236}">
                <a16:creationId xmlns:a16="http://schemas.microsoft.com/office/drawing/2014/main" id="{55C9F840-C2C9-92DE-DA34-D00C4FF45A2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3715" r="30115"/>
          <a:stretch/>
        </p:blipFill>
        <p:spPr>
          <a:xfrm>
            <a:off x="5311702" y="10"/>
            <a:ext cx="6878775" cy="6857990"/>
          </a:xfrm>
          <a:custGeom>
            <a:avLst/>
            <a:gdLst/>
            <a:ahLst/>
            <a:cxnLst/>
            <a:rect l="l" t="t" r="r" b="b"/>
            <a:pathLst>
              <a:path w="6878775" h="6858000">
                <a:moveTo>
                  <a:pt x="1102973" y="0"/>
                </a:moveTo>
                <a:lnTo>
                  <a:pt x="1160688" y="0"/>
                </a:lnTo>
                <a:lnTo>
                  <a:pt x="983189" y="331786"/>
                </a:lnTo>
                <a:cubicBezTo>
                  <a:pt x="914866" y="469145"/>
                  <a:pt x="850355" y="608712"/>
                  <a:pt x="789261" y="750263"/>
                </a:cubicBezTo>
                <a:cubicBezTo>
                  <a:pt x="774307" y="784928"/>
                  <a:pt x="759992" y="819849"/>
                  <a:pt x="745295" y="854514"/>
                </a:cubicBezTo>
                <a:cubicBezTo>
                  <a:pt x="756682" y="845393"/>
                  <a:pt x="765489" y="833492"/>
                  <a:pt x="770857" y="819975"/>
                </a:cubicBezTo>
                <a:cubicBezTo>
                  <a:pt x="879943" y="589569"/>
                  <a:pt x="999605" y="365513"/>
                  <a:pt x="1131329" y="148742"/>
                </a:cubicBezTo>
                <a:lnTo>
                  <a:pt x="1227589" y="0"/>
                </a:lnTo>
                <a:lnTo>
                  <a:pt x="6878775" y="0"/>
                </a:lnTo>
                <a:lnTo>
                  <a:pt x="6878775" y="6858000"/>
                </a:lnTo>
                <a:lnTo>
                  <a:pt x="713521" y="6858000"/>
                </a:lnTo>
                <a:lnTo>
                  <a:pt x="625642" y="6670527"/>
                </a:lnTo>
                <a:cubicBezTo>
                  <a:pt x="507232" y="6398531"/>
                  <a:pt x="403083" y="6118381"/>
                  <a:pt x="312785" y="5830359"/>
                </a:cubicBezTo>
                <a:cubicBezTo>
                  <a:pt x="278149" y="5719759"/>
                  <a:pt x="248879" y="5607635"/>
                  <a:pt x="212198" y="5480401"/>
                </a:cubicBezTo>
                <a:cubicBezTo>
                  <a:pt x="212208" y="5491601"/>
                  <a:pt x="212803" y="5502788"/>
                  <a:pt x="213988" y="5513923"/>
                </a:cubicBezTo>
                <a:cubicBezTo>
                  <a:pt x="264089" y="5723695"/>
                  <a:pt x="307290" y="5935370"/>
                  <a:pt x="365826" y="6142729"/>
                </a:cubicBezTo>
                <a:cubicBezTo>
                  <a:pt x="433152" y="6380817"/>
                  <a:pt x="510068" y="6614016"/>
                  <a:pt x="597975" y="6841549"/>
                </a:cubicBezTo>
                <a:lnTo>
                  <a:pt x="604824" y="6858000"/>
                </a:lnTo>
                <a:lnTo>
                  <a:pt x="552056" y="6858000"/>
                </a:lnTo>
                <a:lnTo>
                  <a:pt x="539576" y="6828295"/>
                </a:lnTo>
                <a:cubicBezTo>
                  <a:pt x="380597" y="6414594"/>
                  <a:pt x="260223" y="5988893"/>
                  <a:pt x="171555" y="5552906"/>
                </a:cubicBezTo>
                <a:cubicBezTo>
                  <a:pt x="91163" y="5157998"/>
                  <a:pt x="43746" y="4758899"/>
                  <a:pt x="12305" y="4357388"/>
                </a:cubicBezTo>
                <a:cubicBezTo>
                  <a:pt x="-14281" y="4013908"/>
                  <a:pt x="4507" y="3672965"/>
                  <a:pt x="46684" y="3331516"/>
                </a:cubicBezTo>
                <a:cubicBezTo>
                  <a:pt x="127203" y="2664286"/>
                  <a:pt x="277819" y="2007265"/>
                  <a:pt x="496065" y="1371196"/>
                </a:cubicBezTo>
                <a:cubicBezTo>
                  <a:pt x="636273" y="966066"/>
                  <a:pt x="800445" y="573253"/>
                  <a:pt x="995723" y="196614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09673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close-up of a hand working on gears&#10;&#10;Description automatically generated">
            <a:extLst>
              <a:ext uri="{FF2B5EF4-FFF2-40B4-BE49-F238E27FC236}">
                <a16:creationId xmlns:a16="http://schemas.microsoft.com/office/drawing/2014/main" id="{829823DB-416C-7679-DC92-25D0FE4DEDE9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03" t="9091" r="33248" b="1"/>
          <a:stretch/>
        </p:blipFill>
        <p:spPr>
          <a:xfrm>
            <a:off x="5143500" y="10"/>
            <a:ext cx="7048500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6C4381E-E05C-AC9A-F0F8-1FBD20787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/>
              <a:t>What we will cover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A990EF-CCE4-4C19-E813-748CB9D1F22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US" sz="2000" dirty="0"/>
              <a:t>What is fine-tuning</a:t>
            </a:r>
          </a:p>
          <a:p>
            <a:r>
              <a:rPr lang="en-US" sz="2000" dirty="0"/>
              <a:t>How it works</a:t>
            </a:r>
          </a:p>
          <a:p>
            <a:r>
              <a:rPr lang="en-US" sz="2000" dirty="0"/>
              <a:t>How to apply</a:t>
            </a:r>
          </a:p>
        </p:txBody>
      </p:sp>
    </p:spTree>
    <p:extLst>
      <p:ext uri="{BB962C8B-B14F-4D97-AF65-F5344CB8AC3E}">
        <p14:creationId xmlns:p14="http://schemas.microsoft.com/office/powerpoint/2010/main" val="23890593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8">
            <a:extLst>
              <a:ext uri="{FF2B5EF4-FFF2-40B4-BE49-F238E27FC236}">
                <a16:creationId xmlns:a16="http://schemas.microsoft.com/office/drawing/2014/main" id="{BCED4D40-4B67-4331-AC48-79B82B4A4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F7E3140-A0D5-9D21-7628-40958D0D5D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8881" y="417576"/>
            <a:ext cx="10909640" cy="124939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66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Fine-Tuning</a:t>
            </a:r>
            <a:endParaRPr lang="en-US" sz="6600" kern="120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D11CEB-75DF-A3C7-4B62-7FD0410D56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8881" y="1809541"/>
            <a:ext cx="10909643" cy="68740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algn="ctr">
              <a:buNone/>
            </a:pPr>
            <a:r>
              <a:rPr lang="en-US" sz="22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adapting a pre-trained model to a specific task by further training it on a task-specific dataset.</a:t>
            </a:r>
          </a:p>
        </p:txBody>
      </p:sp>
      <p:sp>
        <p:nvSpPr>
          <p:cNvPr id="14" name="sketch line">
            <a:extLst>
              <a:ext uri="{FF2B5EF4-FFF2-40B4-BE49-F238E27FC236}">
                <a16:creationId xmlns:a16="http://schemas.microsoft.com/office/drawing/2014/main" id="{670CEDEF-4F34-412E-84EE-329C1E936AF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807702" y="1733454"/>
            <a:ext cx="4572000" cy="18288"/>
          </a:xfrm>
          <a:custGeom>
            <a:avLst/>
            <a:gdLst>
              <a:gd name="connsiteX0" fmla="*/ 0 w 4572000"/>
              <a:gd name="connsiteY0" fmla="*/ 0 h 18288"/>
              <a:gd name="connsiteX1" fmla="*/ 515983 w 4572000"/>
              <a:gd name="connsiteY1" fmla="*/ 0 h 18288"/>
              <a:gd name="connsiteX2" fmla="*/ 1031966 w 4572000"/>
              <a:gd name="connsiteY2" fmla="*/ 0 h 18288"/>
              <a:gd name="connsiteX3" fmla="*/ 1639389 w 4572000"/>
              <a:gd name="connsiteY3" fmla="*/ 0 h 18288"/>
              <a:gd name="connsiteX4" fmla="*/ 2383971 w 4572000"/>
              <a:gd name="connsiteY4" fmla="*/ 0 h 18288"/>
              <a:gd name="connsiteX5" fmla="*/ 2945674 w 4572000"/>
              <a:gd name="connsiteY5" fmla="*/ 0 h 18288"/>
              <a:gd name="connsiteX6" fmla="*/ 3507377 w 4572000"/>
              <a:gd name="connsiteY6" fmla="*/ 0 h 18288"/>
              <a:gd name="connsiteX7" fmla="*/ 4572000 w 4572000"/>
              <a:gd name="connsiteY7" fmla="*/ 0 h 18288"/>
              <a:gd name="connsiteX8" fmla="*/ 4572000 w 4572000"/>
              <a:gd name="connsiteY8" fmla="*/ 18288 h 18288"/>
              <a:gd name="connsiteX9" fmla="*/ 3873137 w 4572000"/>
              <a:gd name="connsiteY9" fmla="*/ 18288 h 18288"/>
              <a:gd name="connsiteX10" fmla="*/ 3311434 w 4572000"/>
              <a:gd name="connsiteY10" fmla="*/ 18288 h 18288"/>
              <a:gd name="connsiteX11" fmla="*/ 2749731 w 4572000"/>
              <a:gd name="connsiteY11" fmla="*/ 18288 h 18288"/>
              <a:gd name="connsiteX12" fmla="*/ 2050869 w 4572000"/>
              <a:gd name="connsiteY12" fmla="*/ 18288 h 18288"/>
              <a:gd name="connsiteX13" fmla="*/ 1306286 w 4572000"/>
              <a:gd name="connsiteY13" fmla="*/ 18288 h 18288"/>
              <a:gd name="connsiteX14" fmla="*/ 790303 w 4572000"/>
              <a:gd name="connsiteY14" fmla="*/ 18288 h 18288"/>
              <a:gd name="connsiteX15" fmla="*/ 0 w 4572000"/>
              <a:gd name="connsiteY15" fmla="*/ 18288 h 18288"/>
              <a:gd name="connsiteX16" fmla="*/ 0 w 45720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572000" h="18288" fill="none" extrusionOk="0">
                <a:moveTo>
                  <a:pt x="0" y="0"/>
                </a:moveTo>
                <a:cubicBezTo>
                  <a:pt x="105156" y="-20963"/>
                  <a:pt x="340432" y="822"/>
                  <a:pt x="515983" y="0"/>
                </a:cubicBezTo>
                <a:cubicBezTo>
                  <a:pt x="691534" y="-822"/>
                  <a:pt x="850679" y="16479"/>
                  <a:pt x="1031966" y="0"/>
                </a:cubicBezTo>
                <a:cubicBezTo>
                  <a:pt x="1213253" y="-16479"/>
                  <a:pt x="1443646" y="-18730"/>
                  <a:pt x="1639389" y="0"/>
                </a:cubicBezTo>
                <a:cubicBezTo>
                  <a:pt x="1835132" y="18730"/>
                  <a:pt x="2159975" y="18531"/>
                  <a:pt x="2383971" y="0"/>
                </a:cubicBezTo>
                <a:cubicBezTo>
                  <a:pt x="2607967" y="-18531"/>
                  <a:pt x="2719096" y="-12030"/>
                  <a:pt x="2945674" y="0"/>
                </a:cubicBezTo>
                <a:cubicBezTo>
                  <a:pt x="3172252" y="12030"/>
                  <a:pt x="3269167" y="27666"/>
                  <a:pt x="3507377" y="0"/>
                </a:cubicBezTo>
                <a:cubicBezTo>
                  <a:pt x="3745587" y="-27666"/>
                  <a:pt x="4116741" y="18705"/>
                  <a:pt x="4572000" y="0"/>
                </a:cubicBezTo>
                <a:cubicBezTo>
                  <a:pt x="4572895" y="8974"/>
                  <a:pt x="4571454" y="9359"/>
                  <a:pt x="4572000" y="18288"/>
                </a:cubicBezTo>
                <a:cubicBezTo>
                  <a:pt x="4374698" y="3942"/>
                  <a:pt x="4098874" y="-11042"/>
                  <a:pt x="3873137" y="18288"/>
                </a:cubicBezTo>
                <a:cubicBezTo>
                  <a:pt x="3647400" y="47618"/>
                  <a:pt x="3517055" y="5421"/>
                  <a:pt x="3311434" y="18288"/>
                </a:cubicBezTo>
                <a:cubicBezTo>
                  <a:pt x="3105813" y="31155"/>
                  <a:pt x="3025168" y="17856"/>
                  <a:pt x="2749731" y="18288"/>
                </a:cubicBezTo>
                <a:cubicBezTo>
                  <a:pt x="2474294" y="18720"/>
                  <a:pt x="2291766" y="-14168"/>
                  <a:pt x="2050869" y="18288"/>
                </a:cubicBezTo>
                <a:cubicBezTo>
                  <a:pt x="1809972" y="50744"/>
                  <a:pt x="1540276" y="46798"/>
                  <a:pt x="1306286" y="18288"/>
                </a:cubicBezTo>
                <a:cubicBezTo>
                  <a:pt x="1072296" y="-10222"/>
                  <a:pt x="972445" y="19645"/>
                  <a:pt x="790303" y="18288"/>
                </a:cubicBezTo>
                <a:cubicBezTo>
                  <a:pt x="608161" y="16931"/>
                  <a:pt x="200981" y="8241"/>
                  <a:pt x="0" y="18288"/>
                </a:cubicBezTo>
                <a:cubicBezTo>
                  <a:pt x="-229" y="14222"/>
                  <a:pt x="509" y="5816"/>
                  <a:pt x="0" y="0"/>
                </a:cubicBezTo>
                <a:close/>
              </a:path>
              <a:path w="4572000" h="18288" stroke="0" extrusionOk="0">
                <a:moveTo>
                  <a:pt x="0" y="0"/>
                </a:moveTo>
                <a:cubicBezTo>
                  <a:pt x="143285" y="-9565"/>
                  <a:pt x="327959" y="-11498"/>
                  <a:pt x="561703" y="0"/>
                </a:cubicBezTo>
                <a:cubicBezTo>
                  <a:pt x="795447" y="11498"/>
                  <a:pt x="838260" y="18255"/>
                  <a:pt x="1077686" y="0"/>
                </a:cubicBezTo>
                <a:cubicBezTo>
                  <a:pt x="1317112" y="-18255"/>
                  <a:pt x="1437472" y="23514"/>
                  <a:pt x="1639389" y="0"/>
                </a:cubicBezTo>
                <a:cubicBezTo>
                  <a:pt x="1841306" y="-23514"/>
                  <a:pt x="2037142" y="-12551"/>
                  <a:pt x="2292531" y="0"/>
                </a:cubicBezTo>
                <a:cubicBezTo>
                  <a:pt x="2547920" y="12551"/>
                  <a:pt x="2810436" y="-20352"/>
                  <a:pt x="2991394" y="0"/>
                </a:cubicBezTo>
                <a:cubicBezTo>
                  <a:pt x="3172352" y="20352"/>
                  <a:pt x="3530025" y="-13347"/>
                  <a:pt x="3735977" y="0"/>
                </a:cubicBezTo>
                <a:cubicBezTo>
                  <a:pt x="3941929" y="13347"/>
                  <a:pt x="4161497" y="34086"/>
                  <a:pt x="4572000" y="0"/>
                </a:cubicBezTo>
                <a:cubicBezTo>
                  <a:pt x="4571545" y="6162"/>
                  <a:pt x="4571903" y="11775"/>
                  <a:pt x="4572000" y="18288"/>
                </a:cubicBezTo>
                <a:cubicBezTo>
                  <a:pt x="4228040" y="36490"/>
                  <a:pt x="4199736" y="42557"/>
                  <a:pt x="3873137" y="18288"/>
                </a:cubicBezTo>
                <a:cubicBezTo>
                  <a:pt x="3546538" y="-5981"/>
                  <a:pt x="3472124" y="16809"/>
                  <a:pt x="3128554" y="18288"/>
                </a:cubicBezTo>
                <a:cubicBezTo>
                  <a:pt x="2784984" y="19767"/>
                  <a:pt x="2735896" y="-17781"/>
                  <a:pt x="2383971" y="18288"/>
                </a:cubicBezTo>
                <a:cubicBezTo>
                  <a:pt x="2032046" y="54357"/>
                  <a:pt x="2019324" y="2920"/>
                  <a:pt x="1867989" y="18288"/>
                </a:cubicBezTo>
                <a:cubicBezTo>
                  <a:pt x="1716654" y="33656"/>
                  <a:pt x="1418675" y="32575"/>
                  <a:pt x="1169126" y="18288"/>
                </a:cubicBezTo>
                <a:cubicBezTo>
                  <a:pt x="919577" y="4001"/>
                  <a:pt x="798537" y="16165"/>
                  <a:pt x="561703" y="18288"/>
                </a:cubicBezTo>
                <a:cubicBezTo>
                  <a:pt x="324869" y="20411"/>
                  <a:pt x="221395" y="-912"/>
                  <a:pt x="0" y="18288"/>
                </a:cubicBezTo>
                <a:cubicBezTo>
                  <a:pt x="766" y="10800"/>
                  <a:pt x="-457" y="8180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AE0139B-D665-E53D-6A82-A427D6FE0C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7264" y="3011807"/>
            <a:ext cx="9637472" cy="269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904077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0FC018-3100-CB40-63C4-AE2B79BF8B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AU" dirty="0"/>
              <a:t>Why Fine-Tuning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4D591F-0D9C-4ABE-FFC8-C114C459E2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AU" b="1" dirty="0"/>
              <a:t>Leverage pre-trained knowledge:</a:t>
            </a:r>
            <a:endParaRPr lang="en-AU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Adapts a general-purpose pre-trained model to specific tasks, enhancing performance.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dirty="0"/>
              <a:t>Improved task performance:</a:t>
            </a:r>
            <a:endParaRPr lang="en-AU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Tailors the model to understand the nuances of your specific dataset and task.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dirty="0"/>
              <a:t>Efficiency:</a:t>
            </a:r>
            <a:endParaRPr lang="en-AU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Requires less data and computational resources compared to training a model from scratch.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AU" b="1" dirty="0"/>
              <a:t>Wide application:</a:t>
            </a:r>
            <a:endParaRPr lang="en-AU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AU" dirty="0"/>
              <a:t>Applicable to various tasks like text classification, sentiment analysis, and more, enabling models to excel in specialized scenarios.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3174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89A320C9-9735-4D13-8279-C1C67484139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92544CF4-9B52-4A7B-A4B3-88C72729B77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8209" y="7126"/>
            <a:ext cx="11167447" cy="2018806"/>
          </a:xfrm>
          <a:prstGeom prst="rect">
            <a:avLst/>
          </a:prstGeom>
          <a:ln w="9525">
            <a:solidFill>
              <a:srgbClr val="DEDEDE"/>
            </a:solidFill>
          </a:ln>
          <a:effectLst>
            <a:outerShdw blurRad="50800" dist="38100" dir="2700000" algn="t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E75862C5-5C00-4421-BC7B-9B7B86DBC80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6928" y="0"/>
            <a:ext cx="11155680" cy="2011680"/>
          </a:xfrm>
          <a:prstGeom prst="rect">
            <a:avLst/>
          </a:pr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64ACE1-D547-1275-BBD3-537ADD3AF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15568" y="548640"/>
            <a:ext cx="10168128" cy="1179576"/>
          </a:xfrm>
        </p:spPr>
        <p:txBody>
          <a:bodyPr>
            <a:normAutofit/>
          </a:bodyPr>
          <a:lstStyle/>
          <a:p>
            <a:r>
              <a:rPr lang="en-AU" sz="4000"/>
              <a:t>How fine-tuning works</a:t>
            </a:r>
            <a:endParaRPr lang="en-US" sz="4000"/>
          </a:p>
        </p:txBody>
      </p:sp>
      <p:sp>
        <p:nvSpPr>
          <p:cNvPr id="21" name="Rectangle 14">
            <a:extLst>
              <a:ext uri="{FF2B5EF4-FFF2-40B4-BE49-F238E27FC236}">
                <a16:creationId xmlns:a16="http://schemas.microsoft.com/office/drawing/2014/main" id="{089440EF-9BE9-4AE9-8C28-00B02296CD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8834" y="758952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026C3212-394E-8E71-1200-32B48E0CFFB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44012599"/>
              </p:ext>
            </p:extLst>
          </p:nvPr>
        </p:nvGraphicFramePr>
        <p:xfrm>
          <a:off x="342900" y="2269730"/>
          <a:ext cx="11593286" cy="403963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5635578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7517A47C-B2E5-4B79-8061-D74B1311AF6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Freeform: Shape 10">
            <a:extLst>
              <a:ext uri="{FF2B5EF4-FFF2-40B4-BE49-F238E27FC236}">
                <a16:creationId xmlns:a16="http://schemas.microsoft.com/office/drawing/2014/main" id="{C505E780-2083-4CB5-A42A-5E0E2908EC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4818889" cy="6858000"/>
          </a:xfrm>
          <a:custGeom>
            <a:avLst/>
            <a:gdLst>
              <a:gd name="connsiteX0" fmla="*/ 0 w 4818889"/>
              <a:gd name="connsiteY0" fmla="*/ 0 h 6858000"/>
              <a:gd name="connsiteX1" fmla="*/ 3605911 w 4818889"/>
              <a:gd name="connsiteY1" fmla="*/ 0 h 6858000"/>
              <a:gd name="connsiteX2" fmla="*/ 3668894 w 4818889"/>
              <a:gd name="connsiteY2" fmla="*/ 69271 h 6858000"/>
              <a:gd name="connsiteX3" fmla="*/ 4818889 w 4818889"/>
              <a:gd name="connsiteY3" fmla="*/ 3429000 h 6858000"/>
              <a:gd name="connsiteX4" fmla="*/ 3668894 w 4818889"/>
              <a:gd name="connsiteY4" fmla="*/ 6788730 h 6858000"/>
              <a:gd name="connsiteX5" fmla="*/ 3605911 w 4818889"/>
              <a:gd name="connsiteY5" fmla="*/ 6858000 h 6858000"/>
              <a:gd name="connsiteX6" fmla="*/ 0 w 4818889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8889" h="6858000">
                <a:moveTo>
                  <a:pt x="0" y="0"/>
                </a:moveTo>
                <a:lnTo>
                  <a:pt x="3605911" y="0"/>
                </a:lnTo>
                <a:lnTo>
                  <a:pt x="3668894" y="69271"/>
                </a:lnTo>
                <a:cubicBezTo>
                  <a:pt x="4379420" y="929100"/>
                  <a:pt x="4818889" y="2116944"/>
                  <a:pt x="4818889" y="3429000"/>
                </a:cubicBezTo>
                <a:cubicBezTo>
                  <a:pt x="4818889" y="4741056"/>
                  <a:pt x="4379420" y="5928900"/>
                  <a:pt x="3668894" y="6788730"/>
                </a:cubicBezTo>
                <a:lnTo>
                  <a:pt x="3605911" y="6858000"/>
                </a:lnTo>
                <a:lnTo>
                  <a:pt x="0" y="6858000"/>
                </a:ln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88900" dist="38100" algn="l" rotWithShape="0">
              <a:schemeClr val="bg1">
                <a:lumMod val="85000"/>
                <a:alpha val="50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 useBgFill="1">
        <p:nvSpPr>
          <p:cNvPr id="13" name="Freeform: Shape 12">
            <a:extLst>
              <a:ext uri="{FF2B5EF4-FFF2-40B4-BE49-F238E27FC236}">
                <a16:creationId xmlns:a16="http://schemas.microsoft.com/office/drawing/2014/main" id="{D2C0AE1C-0118-41AE-8A10-7CDCBF10E9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4811477" cy="6858000"/>
          </a:xfrm>
          <a:custGeom>
            <a:avLst/>
            <a:gdLst>
              <a:gd name="connsiteX0" fmla="*/ 0 w 4811477"/>
              <a:gd name="connsiteY0" fmla="*/ 0 h 6858000"/>
              <a:gd name="connsiteX1" fmla="*/ 3598499 w 4811477"/>
              <a:gd name="connsiteY1" fmla="*/ 0 h 6858000"/>
              <a:gd name="connsiteX2" fmla="*/ 3661482 w 4811477"/>
              <a:gd name="connsiteY2" fmla="*/ 69271 h 6858000"/>
              <a:gd name="connsiteX3" fmla="*/ 4811477 w 4811477"/>
              <a:gd name="connsiteY3" fmla="*/ 3429000 h 6858000"/>
              <a:gd name="connsiteX4" fmla="*/ 3661482 w 4811477"/>
              <a:gd name="connsiteY4" fmla="*/ 6788730 h 6858000"/>
              <a:gd name="connsiteX5" fmla="*/ 3598499 w 4811477"/>
              <a:gd name="connsiteY5" fmla="*/ 6858000 h 6858000"/>
              <a:gd name="connsiteX6" fmla="*/ 0 w 4811477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811477" h="6858000">
                <a:moveTo>
                  <a:pt x="0" y="0"/>
                </a:moveTo>
                <a:lnTo>
                  <a:pt x="3598499" y="0"/>
                </a:lnTo>
                <a:lnTo>
                  <a:pt x="3661482" y="69271"/>
                </a:lnTo>
                <a:cubicBezTo>
                  <a:pt x="4372008" y="929100"/>
                  <a:pt x="4811477" y="2116944"/>
                  <a:pt x="4811477" y="3429000"/>
                </a:cubicBezTo>
                <a:cubicBezTo>
                  <a:pt x="4811477" y="4741056"/>
                  <a:pt x="4372008" y="5928900"/>
                  <a:pt x="3661482" y="6788730"/>
                </a:cubicBezTo>
                <a:lnTo>
                  <a:pt x="3598499" y="6858000"/>
                </a:lnTo>
                <a:lnTo>
                  <a:pt x="0" y="6858000"/>
                </a:ln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D0296F4-200D-9A91-452E-3DB40F8287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7462" y="1225622"/>
            <a:ext cx="3054749" cy="4406755"/>
          </a:xfrm>
        </p:spPr>
        <p:txBody>
          <a:bodyPr>
            <a:normAutofit/>
          </a:bodyPr>
          <a:lstStyle/>
          <a:p>
            <a:r>
              <a:rPr lang="en-AU" sz="4000" b="1" dirty="0"/>
              <a:t>Key Points in Fine-Tuning</a:t>
            </a:r>
            <a:endParaRPr lang="en-US" sz="4000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463EEC44-1BA3-44ED-81FC-A644B04B2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081528"/>
            <a:ext cx="128016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01E6B5F-00C9-D994-D76A-A4D61E7B998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12882646"/>
              </p:ext>
            </p:extLst>
          </p:nvPr>
        </p:nvGraphicFramePr>
        <p:xfrm>
          <a:off x="3461657" y="881743"/>
          <a:ext cx="8206087" cy="578031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71269549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8FC9BE17-9A7B-462D-AE50-3D87773873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 descr="A person holding a rope&#10;&#10;Description automatically generated">
            <a:extLst>
              <a:ext uri="{FF2B5EF4-FFF2-40B4-BE49-F238E27FC236}">
                <a16:creationId xmlns:a16="http://schemas.microsoft.com/office/drawing/2014/main" id="{13E4A27B-2499-0AD4-A2F6-CE011605FB5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" r="35285" b="9091"/>
          <a:stretch/>
        </p:blipFill>
        <p:spPr>
          <a:xfrm>
            <a:off x="4878302" y="10"/>
            <a:ext cx="7313696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3EBE8569-6AEC-4B8C-8D53-2DE337CDBA6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756601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5000">
                <a:schemeClr val="bg1">
                  <a:alpha val="78000"/>
                </a:schemeClr>
              </a:gs>
              <a:gs pos="19000">
                <a:schemeClr val="bg1">
                  <a:alpha val="38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4C3072B-C6FC-B5F9-9373-C3F08F2CE8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1094" y="1161288"/>
            <a:ext cx="3438144" cy="1124712"/>
          </a:xfrm>
        </p:spPr>
        <p:txBody>
          <a:bodyPr anchor="b">
            <a:normAutofit/>
          </a:bodyPr>
          <a:lstStyle/>
          <a:p>
            <a:r>
              <a:rPr lang="en-US" sz="2800" dirty="0"/>
              <a:t>Using Trainer for fine-tuning at HF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55D4142C-5077-457F-A6AD-3FECFDB396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662559" y="605790"/>
            <a:ext cx="73152" cy="5486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A5F0580-5EE9-419F-96EE-B6529EF6E7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8244" y="2443480"/>
            <a:ext cx="3300984" cy="9144"/>
          </a:xfrm>
          <a:prstGeom prst="rect">
            <a:avLst/>
          </a:prstGeom>
          <a:solidFill>
            <a:srgbClr val="D5D5D5"/>
          </a:solidFill>
          <a:ln w="3175">
            <a:solidFill>
              <a:srgbClr val="D5D5D5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ABFDEF-3207-264F-3EAB-4BF649096C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1094" y="2718054"/>
            <a:ext cx="3438906" cy="3207258"/>
          </a:xfrm>
        </p:spPr>
        <p:txBody>
          <a:bodyPr anchor="t">
            <a:normAutofit/>
          </a:bodyPr>
          <a:lstStyle/>
          <a:p>
            <a:r>
              <a:rPr lang="en-AU" sz="1700"/>
              <a:t>abstracts much of the boilerplate code involved in training, making it easier to fine-tune models with minimal setup.</a:t>
            </a:r>
          </a:p>
          <a:p>
            <a:r>
              <a:rPr lang="en-AU" sz="1700">
                <a:hlinkClick r:id="rId4"/>
              </a:rPr>
              <a:t>Trainer API 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23912045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345A976A-8DE3-4B67-B94B-2044FDD128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69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EAAA1B9-2DDB-49C9-A037-A523D2F13C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8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B658BE4-F5AF-23C2-E4AA-9ABF791A5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457200"/>
            <a:ext cx="10579608" cy="1188720"/>
          </a:xfrm>
        </p:spPr>
        <p:txBody>
          <a:bodyPr>
            <a:normAutofit/>
          </a:bodyPr>
          <a:lstStyle/>
          <a:p>
            <a:r>
              <a:rPr lang="en-AU" sz="4000" b="1">
                <a:solidFill>
                  <a:schemeClr val="tx2"/>
                </a:solidFill>
              </a:rPr>
              <a:t>Steps for fine-tuning with Trainer</a:t>
            </a:r>
            <a:endParaRPr lang="en-US" sz="4000">
              <a:solidFill>
                <a:schemeClr val="tx2"/>
              </a:solidFill>
            </a:endParaRP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B441F8D5-EBCE-4FB9-91A9-3425971C1F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5400000">
            <a:off x="9262397" y="134260"/>
            <a:ext cx="3142400" cy="2716805"/>
            <a:chOff x="-305" y="-4155"/>
            <a:chExt cx="2514948" cy="2174333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A5E80E2-35F9-41F3-A2B8-A2F17D956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14948" cy="2170178"/>
            </a:xfrm>
            <a:custGeom>
              <a:avLst/>
              <a:gdLst>
                <a:gd name="connsiteX0" fmla="*/ 2466091 w 2514948"/>
                <a:gd name="connsiteY0" fmla="*/ 0 h 2170178"/>
                <a:gd name="connsiteX1" fmla="*/ 2514948 w 2514948"/>
                <a:gd name="connsiteY1" fmla="*/ 0 h 2170178"/>
                <a:gd name="connsiteX2" fmla="*/ 2512286 w 2514948"/>
                <a:gd name="connsiteY2" fmla="*/ 12375 h 2170178"/>
                <a:gd name="connsiteX3" fmla="*/ 2394961 w 2514948"/>
                <a:gd name="connsiteY3" fmla="*/ 368660 h 2170178"/>
                <a:gd name="connsiteX4" fmla="*/ 2289734 w 2514948"/>
                <a:gd name="connsiteY4" fmla="*/ 598078 h 2170178"/>
                <a:gd name="connsiteX5" fmla="*/ 2163747 w 2514948"/>
                <a:gd name="connsiteY5" fmla="*/ 819078 h 2170178"/>
                <a:gd name="connsiteX6" fmla="*/ 1852241 w 2514948"/>
                <a:gd name="connsiteY6" fmla="*/ 1228932 h 2170178"/>
                <a:gd name="connsiteX7" fmla="*/ 1668235 w 2514948"/>
                <a:gd name="connsiteY7" fmla="*/ 1413844 h 2170178"/>
                <a:gd name="connsiteX8" fmla="*/ 1619510 w 2514948"/>
                <a:gd name="connsiteY8" fmla="*/ 1457722 h 2170178"/>
                <a:gd name="connsiteX9" fmla="*/ 1569835 w 2514948"/>
                <a:gd name="connsiteY9" fmla="*/ 1500704 h 2170178"/>
                <a:gd name="connsiteX10" fmla="*/ 1467169 w 2514948"/>
                <a:gd name="connsiteY10" fmla="*/ 1583266 h 2170178"/>
                <a:gd name="connsiteX11" fmla="*/ 1018393 w 2514948"/>
                <a:gd name="connsiteY11" fmla="*/ 1867576 h 2170178"/>
                <a:gd name="connsiteX12" fmla="*/ 255857 w 2514948"/>
                <a:gd name="connsiteY12" fmla="*/ 2133049 h 2170178"/>
                <a:gd name="connsiteX13" fmla="*/ 0 w 2514948"/>
                <a:gd name="connsiteY13" fmla="*/ 2170178 h 2170178"/>
                <a:gd name="connsiteX14" fmla="*/ 0 w 2514948"/>
                <a:gd name="connsiteY14" fmla="*/ 1940056 h 2170178"/>
                <a:gd name="connsiteX15" fmla="*/ 201609 w 2514948"/>
                <a:gd name="connsiteY15" fmla="*/ 1902856 h 2170178"/>
                <a:gd name="connsiteX16" fmla="*/ 440974 w 2514948"/>
                <a:gd name="connsiteY16" fmla="*/ 1838472 h 2170178"/>
                <a:gd name="connsiteX17" fmla="*/ 674558 w 2514948"/>
                <a:gd name="connsiteY17" fmla="*/ 1756359 h 2170178"/>
                <a:gd name="connsiteX18" fmla="*/ 901222 w 2514948"/>
                <a:gd name="connsiteY18" fmla="*/ 1657142 h 2170178"/>
                <a:gd name="connsiteX19" fmla="*/ 1330943 w 2514948"/>
                <a:gd name="connsiteY19" fmla="*/ 1413396 h 2170178"/>
                <a:gd name="connsiteX20" fmla="*/ 1432566 w 2514948"/>
                <a:gd name="connsiteY20" fmla="*/ 1343193 h 2170178"/>
                <a:gd name="connsiteX21" fmla="*/ 1482527 w 2514948"/>
                <a:gd name="connsiteY21" fmla="*/ 1306926 h 2170178"/>
                <a:gd name="connsiteX22" fmla="*/ 1531821 w 2514948"/>
                <a:gd name="connsiteY22" fmla="*/ 1269765 h 2170178"/>
                <a:gd name="connsiteX23" fmla="*/ 1721986 w 2514948"/>
                <a:gd name="connsiteY23" fmla="*/ 1112073 h 2170178"/>
                <a:gd name="connsiteX24" fmla="*/ 2061460 w 2514948"/>
                <a:gd name="connsiteY24" fmla="*/ 754336 h 2170178"/>
                <a:gd name="connsiteX25" fmla="*/ 2206218 w 2514948"/>
                <a:gd name="connsiteY25" fmla="*/ 554827 h 2170178"/>
                <a:gd name="connsiteX26" fmla="*/ 2329455 w 2514948"/>
                <a:gd name="connsiteY26" fmla="*/ 341886 h 2170178"/>
                <a:gd name="connsiteX27" fmla="*/ 2356757 w 2514948"/>
                <a:gd name="connsiteY27" fmla="*/ 286815 h 2170178"/>
                <a:gd name="connsiteX28" fmla="*/ 2370030 w 2514948"/>
                <a:gd name="connsiteY28" fmla="*/ 259056 h 2170178"/>
                <a:gd name="connsiteX29" fmla="*/ 2382637 w 2514948"/>
                <a:gd name="connsiteY29" fmla="*/ 231028 h 2170178"/>
                <a:gd name="connsiteX30" fmla="*/ 2406716 w 2514948"/>
                <a:gd name="connsiteY30" fmla="*/ 174525 h 2170178"/>
                <a:gd name="connsiteX31" fmla="*/ 2429278 w 2514948"/>
                <a:gd name="connsiteY31" fmla="*/ 117393 h 2170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514948" h="2170178">
                  <a:moveTo>
                    <a:pt x="2466091" y="0"/>
                  </a:moveTo>
                  <a:lnTo>
                    <a:pt x="2514948" y="0"/>
                  </a:lnTo>
                  <a:lnTo>
                    <a:pt x="2512286" y="12375"/>
                  </a:lnTo>
                  <a:cubicBezTo>
                    <a:pt x="2481760" y="133161"/>
                    <a:pt x="2442526" y="252239"/>
                    <a:pt x="2394961" y="368660"/>
                  </a:cubicBezTo>
                  <a:cubicBezTo>
                    <a:pt x="2363109" y="446208"/>
                    <a:pt x="2328603" y="523039"/>
                    <a:pt x="2289734" y="598078"/>
                  </a:cubicBezTo>
                  <a:cubicBezTo>
                    <a:pt x="2251436" y="673387"/>
                    <a:pt x="2209251" y="747083"/>
                    <a:pt x="2163747" y="819078"/>
                  </a:cubicBezTo>
                  <a:cubicBezTo>
                    <a:pt x="2072646" y="962979"/>
                    <a:pt x="1968652" y="1100611"/>
                    <a:pt x="1852241" y="1228932"/>
                  </a:cubicBezTo>
                  <a:cubicBezTo>
                    <a:pt x="1793748" y="1292868"/>
                    <a:pt x="1732698" y="1354923"/>
                    <a:pt x="1668235" y="1413844"/>
                  </a:cubicBezTo>
                  <a:cubicBezTo>
                    <a:pt x="1652214" y="1428709"/>
                    <a:pt x="1636100" y="1443395"/>
                    <a:pt x="1619510" y="1457722"/>
                  </a:cubicBezTo>
                  <a:cubicBezTo>
                    <a:pt x="1603015" y="1472140"/>
                    <a:pt x="1586805" y="1486825"/>
                    <a:pt x="1569835" y="1500704"/>
                  </a:cubicBezTo>
                  <a:cubicBezTo>
                    <a:pt x="1536276" y="1528911"/>
                    <a:pt x="1501865" y="1556223"/>
                    <a:pt x="1467169" y="1583266"/>
                  </a:cubicBezTo>
                  <a:cubicBezTo>
                    <a:pt x="1327719" y="1690722"/>
                    <a:pt x="1177085" y="1785910"/>
                    <a:pt x="1018393" y="1867576"/>
                  </a:cubicBezTo>
                  <a:cubicBezTo>
                    <a:pt x="780425" y="1990142"/>
                    <a:pt x="522567" y="2080875"/>
                    <a:pt x="255857" y="2133049"/>
                  </a:cubicBezTo>
                  <a:lnTo>
                    <a:pt x="0" y="2170178"/>
                  </a:lnTo>
                  <a:lnTo>
                    <a:pt x="0" y="1940056"/>
                  </a:lnTo>
                  <a:lnTo>
                    <a:pt x="201609" y="1902856"/>
                  </a:lnTo>
                  <a:cubicBezTo>
                    <a:pt x="282186" y="1884231"/>
                    <a:pt x="362102" y="1863008"/>
                    <a:pt x="440974" y="1838472"/>
                  </a:cubicBezTo>
                  <a:cubicBezTo>
                    <a:pt x="519848" y="1814027"/>
                    <a:pt x="597771" y="1786627"/>
                    <a:pt x="674558" y="1756359"/>
                  </a:cubicBezTo>
                  <a:cubicBezTo>
                    <a:pt x="751250" y="1726003"/>
                    <a:pt x="826900" y="1692870"/>
                    <a:pt x="901222" y="1657142"/>
                  </a:cubicBezTo>
                  <a:cubicBezTo>
                    <a:pt x="1049865" y="1585774"/>
                    <a:pt x="1193581" y="1504376"/>
                    <a:pt x="1330943" y="1413396"/>
                  </a:cubicBezTo>
                  <a:cubicBezTo>
                    <a:pt x="1365165" y="1390563"/>
                    <a:pt x="1399293" y="1367370"/>
                    <a:pt x="1432566" y="1343193"/>
                  </a:cubicBezTo>
                  <a:cubicBezTo>
                    <a:pt x="1449441" y="1331373"/>
                    <a:pt x="1465936" y="1319104"/>
                    <a:pt x="1482527" y="1306926"/>
                  </a:cubicBezTo>
                  <a:cubicBezTo>
                    <a:pt x="1499210" y="1294837"/>
                    <a:pt x="1515611" y="1282391"/>
                    <a:pt x="1531821" y="1269765"/>
                  </a:cubicBezTo>
                  <a:cubicBezTo>
                    <a:pt x="1596947" y="1219350"/>
                    <a:pt x="1660652" y="1167055"/>
                    <a:pt x="1721986" y="1112073"/>
                  </a:cubicBezTo>
                  <a:cubicBezTo>
                    <a:pt x="1844940" y="1002469"/>
                    <a:pt x="1958983" y="882926"/>
                    <a:pt x="2061460" y="754336"/>
                  </a:cubicBezTo>
                  <a:cubicBezTo>
                    <a:pt x="2112652" y="690042"/>
                    <a:pt x="2161094" y="623510"/>
                    <a:pt x="2206218" y="554827"/>
                  </a:cubicBezTo>
                  <a:cubicBezTo>
                    <a:pt x="2250583" y="485787"/>
                    <a:pt x="2292484" y="415046"/>
                    <a:pt x="2329455" y="341886"/>
                  </a:cubicBezTo>
                  <a:cubicBezTo>
                    <a:pt x="2339030" y="323709"/>
                    <a:pt x="2347941" y="305261"/>
                    <a:pt x="2356757" y="286815"/>
                  </a:cubicBezTo>
                  <a:lnTo>
                    <a:pt x="2370030" y="259056"/>
                  </a:lnTo>
                  <a:lnTo>
                    <a:pt x="2382637" y="231028"/>
                  </a:lnTo>
                  <a:cubicBezTo>
                    <a:pt x="2390885" y="212312"/>
                    <a:pt x="2399227" y="193598"/>
                    <a:pt x="2406716" y="174525"/>
                  </a:cubicBezTo>
                  <a:cubicBezTo>
                    <a:pt x="2414206" y="155452"/>
                    <a:pt x="2422453" y="136646"/>
                    <a:pt x="2429278" y="11739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988BDEEE-0C30-49F3-8D05-B062EF890C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-4155"/>
              <a:ext cx="2493062" cy="1947896"/>
            </a:xfrm>
            <a:custGeom>
              <a:avLst/>
              <a:gdLst>
                <a:gd name="connsiteX0" fmla="*/ 1896911 w 2493062"/>
                <a:gd name="connsiteY0" fmla="*/ 0 h 1947896"/>
                <a:gd name="connsiteX1" fmla="*/ 2493062 w 2493062"/>
                <a:gd name="connsiteY1" fmla="*/ 0 h 1947896"/>
                <a:gd name="connsiteX2" fmla="*/ 2435315 w 2493062"/>
                <a:gd name="connsiteY2" fmla="*/ 178165 h 1947896"/>
                <a:gd name="connsiteX3" fmla="*/ 93066 w 2493062"/>
                <a:gd name="connsiteY3" fmla="*/ 1935859 h 1947896"/>
                <a:gd name="connsiteX4" fmla="*/ 0 w 2493062"/>
                <a:gd name="connsiteY4" fmla="*/ 1947896 h 1947896"/>
                <a:gd name="connsiteX5" fmla="*/ 0 w 2493062"/>
                <a:gd name="connsiteY5" fmla="*/ 1404756 h 1947896"/>
                <a:gd name="connsiteX6" fmla="*/ 17392 w 2493062"/>
                <a:gd name="connsiteY6" fmla="*/ 1402364 h 1947896"/>
                <a:gd name="connsiteX7" fmla="*/ 464249 w 2493062"/>
                <a:gd name="connsiteY7" fmla="*/ 1281208 h 1947896"/>
                <a:gd name="connsiteX8" fmla="*/ 1260556 w 2493062"/>
                <a:gd name="connsiteY8" fmla="*/ 833835 h 1947896"/>
                <a:gd name="connsiteX9" fmla="*/ 1807924 w 2493062"/>
                <a:gd name="connsiteY9" fmla="*/ 193222 h 1947896"/>
                <a:gd name="connsiteX10" fmla="*/ 1874357 w 2493062"/>
                <a:gd name="connsiteY10" fmla="*/ 58333 h 1947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3062" h="1947896">
                  <a:moveTo>
                    <a:pt x="1896911" y="0"/>
                  </a:moveTo>
                  <a:lnTo>
                    <a:pt x="2493062" y="0"/>
                  </a:lnTo>
                  <a:lnTo>
                    <a:pt x="2435315" y="178165"/>
                  </a:lnTo>
                  <a:cubicBezTo>
                    <a:pt x="2088122" y="1071812"/>
                    <a:pt x="1129732" y="1758033"/>
                    <a:pt x="93066" y="1935859"/>
                  </a:cubicBezTo>
                  <a:lnTo>
                    <a:pt x="0" y="1947896"/>
                  </a:lnTo>
                  <a:lnTo>
                    <a:pt x="0" y="1404756"/>
                  </a:lnTo>
                  <a:lnTo>
                    <a:pt x="17392" y="1402364"/>
                  </a:lnTo>
                  <a:cubicBezTo>
                    <a:pt x="167719" y="1375030"/>
                    <a:pt x="318070" y="1334398"/>
                    <a:pt x="464249" y="1281208"/>
                  </a:cubicBezTo>
                  <a:cubicBezTo>
                    <a:pt x="753480" y="1176081"/>
                    <a:pt x="1028869" y="1021346"/>
                    <a:pt x="1260556" y="833835"/>
                  </a:cubicBezTo>
                  <a:cubicBezTo>
                    <a:pt x="1491960" y="646594"/>
                    <a:pt x="1681177" y="425056"/>
                    <a:pt x="1807924" y="193222"/>
                  </a:cubicBezTo>
                  <a:cubicBezTo>
                    <a:pt x="1832328" y="148578"/>
                    <a:pt x="1854477" y="103599"/>
                    <a:pt x="1874357" y="58333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F21E0C27-19E6-45DC-B154-4934802074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0"/>
              <a:ext cx="2501089" cy="1972702"/>
            </a:xfrm>
            <a:custGeom>
              <a:avLst/>
              <a:gdLst>
                <a:gd name="connsiteX0" fmla="*/ 2318728 w 2501089"/>
                <a:gd name="connsiteY0" fmla="*/ 0 h 1972702"/>
                <a:gd name="connsiteX1" fmla="*/ 2501089 w 2501089"/>
                <a:gd name="connsiteY1" fmla="*/ 0 h 1972702"/>
                <a:gd name="connsiteX2" fmla="*/ 2453909 w 2501089"/>
                <a:gd name="connsiteY2" fmla="*/ 167837 h 1972702"/>
                <a:gd name="connsiteX3" fmla="*/ 2361125 w 2501089"/>
                <a:gd name="connsiteY3" fmla="*/ 392084 h 1972702"/>
                <a:gd name="connsiteX4" fmla="*/ 1768255 w 2501089"/>
                <a:gd name="connsiteY4" fmla="*/ 1167644 h 1972702"/>
                <a:gd name="connsiteX5" fmla="*/ 1375125 w 2501089"/>
                <a:gd name="connsiteY5" fmla="*/ 1471474 h 1972702"/>
                <a:gd name="connsiteX6" fmla="*/ 935735 w 2501089"/>
                <a:gd name="connsiteY6" fmla="*/ 1712713 h 1972702"/>
                <a:gd name="connsiteX7" fmla="*/ 212353 w 2501089"/>
                <a:gd name="connsiteY7" fmla="*/ 1940294 h 1972702"/>
                <a:gd name="connsiteX8" fmla="*/ 0 w 2501089"/>
                <a:gd name="connsiteY8" fmla="*/ 1972702 h 1972702"/>
                <a:gd name="connsiteX9" fmla="*/ 0 w 2501089"/>
                <a:gd name="connsiteY9" fmla="*/ 1732181 h 1972702"/>
                <a:gd name="connsiteX10" fmla="*/ 161195 w 2501089"/>
                <a:gd name="connsiteY10" fmla="*/ 1706590 h 1972702"/>
                <a:gd name="connsiteX11" fmla="*/ 388463 w 2501089"/>
                <a:gd name="connsiteY11" fmla="*/ 1652268 h 1972702"/>
                <a:gd name="connsiteX12" fmla="*/ 826716 w 2501089"/>
                <a:gd name="connsiteY12" fmla="*/ 1493950 h 1972702"/>
                <a:gd name="connsiteX13" fmla="*/ 1609847 w 2501089"/>
                <a:gd name="connsiteY13" fmla="*/ 1007535 h 1972702"/>
                <a:gd name="connsiteX14" fmla="*/ 1929982 w 2501089"/>
                <a:gd name="connsiteY14" fmla="*/ 682930 h 1972702"/>
                <a:gd name="connsiteX15" fmla="*/ 2183093 w 2501089"/>
                <a:gd name="connsiteY15" fmla="*/ 310149 h 1972702"/>
                <a:gd name="connsiteX16" fmla="*/ 2280286 w 2501089"/>
                <a:gd name="connsiteY16" fmla="*/ 108435 h 1972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01089" h="1972702">
                  <a:moveTo>
                    <a:pt x="2318728" y="0"/>
                  </a:moveTo>
                  <a:lnTo>
                    <a:pt x="2501089" y="0"/>
                  </a:lnTo>
                  <a:lnTo>
                    <a:pt x="2453909" y="167837"/>
                  </a:lnTo>
                  <a:cubicBezTo>
                    <a:pt x="2427555" y="244153"/>
                    <a:pt x="2396627" y="319103"/>
                    <a:pt x="2361125" y="392084"/>
                  </a:cubicBezTo>
                  <a:cubicBezTo>
                    <a:pt x="2218453" y="684005"/>
                    <a:pt x="2011698" y="945211"/>
                    <a:pt x="1768255" y="1167644"/>
                  </a:cubicBezTo>
                  <a:cubicBezTo>
                    <a:pt x="1646250" y="1278860"/>
                    <a:pt x="1514385" y="1380316"/>
                    <a:pt x="1375125" y="1471474"/>
                  </a:cubicBezTo>
                  <a:cubicBezTo>
                    <a:pt x="1235677" y="1562542"/>
                    <a:pt x="1088928" y="1643672"/>
                    <a:pt x="935735" y="1712713"/>
                  </a:cubicBezTo>
                  <a:cubicBezTo>
                    <a:pt x="705659" y="1815533"/>
                    <a:pt x="462359" y="1892212"/>
                    <a:pt x="212353" y="1940294"/>
                  </a:cubicBezTo>
                  <a:lnTo>
                    <a:pt x="0" y="1972702"/>
                  </a:lnTo>
                  <a:lnTo>
                    <a:pt x="0" y="1732181"/>
                  </a:lnTo>
                  <a:lnTo>
                    <a:pt x="161195" y="1706590"/>
                  </a:lnTo>
                  <a:cubicBezTo>
                    <a:pt x="237638" y="1691378"/>
                    <a:pt x="313477" y="1673222"/>
                    <a:pt x="388463" y="1652268"/>
                  </a:cubicBezTo>
                  <a:cubicBezTo>
                    <a:pt x="538529" y="1610539"/>
                    <a:pt x="684898" y="1556543"/>
                    <a:pt x="826716" y="1493950"/>
                  </a:cubicBezTo>
                  <a:cubicBezTo>
                    <a:pt x="1111207" y="1370107"/>
                    <a:pt x="1376832" y="1205881"/>
                    <a:pt x="1609847" y="1007535"/>
                  </a:cubicBezTo>
                  <a:cubicBezTo>
                    <a:pt x="1725975" y="908049"/>
                    <a:pt x="1833571" y="799519"/>
                    <a:pt x="1929982" y="682930"/>
                  </a:cubicBezTo>
                  <a:cubicBezTo>
                    <a:pt x="2026581" y="566520"/>
                    <a:pt x="2111806" y="441692"/>
                    <a:pt x="2183093" y="310149"/>
                  </a:cubicBezTo>
                  <a:cubicBezTo>
                    <a:pt x="2218738" y="244422"/>
                    <a:pt x="2251396" y="177150"/>
                    <a:pt x="2280286" y="10843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n-US" sz="80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A3A55340-18E0-4A23-B406-BD1221643D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2491105" cy="1943661"/>
            </a:xfrm>
            <a:custGeom>
              <a:avLst/>
              <a:gdLst>
                <a:gd name="connsiteX0" fmla="*/ 1995408 w 2491105"/>
                <a:gd name="connsiteY0" fmla="*/ 0 h 1943661"/>
                <a:gd name="connsiteX1" fmla="*/ 2491105 w 2491105"/>
                <a:gd name="connsiteY1" fmla="*/ 0 h 1943661"/>
                <a:gd name="connsiteX2" fmla="*/ 2434705 w 2491105"/>
                <a:gd name="connsiteY2" fmla="*/ 174009 h 1943661"/>
                <a:gd name="connsiteX3" fmla="*/ 92457 w 2491105"/>
                <a:gd name="connsiteY3" fmla="*/ 1931703 h 1943661"/>
                <a:gd name="connsiteX4" fmla="*/ 0 w 2491105"/>
                <a:gd name="connsiteY4" fmla="*/ 1943661 h 1943661"/>
                <a:gd name="connsiteX5" fmla="*/ 0 w 2491105"/>
                <a:gd name="connsiteY5" fmla="*/ 1491489 h 1943661"/>
                <a:gd name="connsiteX6" fmla="*/ 34107 w 2491105"/>
                <a:gd name="connsiteY6" fmla="*/ 1486836 h 1943661"/>
                <a:gd name="connsiteX7" fmla="*/ 497577 w 2491105"/>
                <a:gd name="connsiteY7" fmla="*/ 1360598 h 1943661"/>
                <a:gd name="connsiteX8" fmla="*/ 1321566 w 2491105"/>
                <a:gd name="connsiteY8" fmla="*/ 897645 h 1943661"/>
                <a:gd name="connsiteX9" fmla="*/ 1891495 w 2491105"/>
                <a:gd name="connsiteY9" fmla="*/ 230078 h 1943661"/>
                <a:gd name="connsiteX10" fmla="*/ 1961469 w 2491105"/>
                <a:gd name="connsiteY10" fmla="*/ 87885 h 1943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91105" h="1943661">
                  <a:moveTo>
                    <a:pt x="1995408" y="0"/>
                  </a:moveTo>
                  <a:lnTo>
                    <a:pt x="2491105" y="0"/>
                  </a:lnTo>
                  <a:lnTo>
                    <a:pt x="2434705" y="174009"/>
                  </a:lnTo>
                  <a:cubicBezTo>
                    <a:pt x="2087512" y="1067655"/>
                    <a:pt x="1129122" y="1753877"/>
                    <a:pt x="92457" y="1931703"/>
                  </a:cubicBezTo>
                  <a:lnTo>
                    <a:pt x="0" y="1943661"/>
                  </a:lnTo>
                  <a:lnTo>
                    <a:pt x="0" y="1491489"/>
                  </a:lnTo>
                  <a:lnTo>
                    <a:pt x="34107" y="1486836"/>
                  </a:lnTo>
                  <a:cubicBezTo>
                    <a:pt x="189055" y="1458696"/>
                    <a:pt x="343908" y="1416565"/>
                    <a:pt x="497577" y="1360598"/>
                  </a:cubicBezTo>
                  <a:cubicBezTo>
                    <a:pt x="796856" y="1251889"/>
                    <a:pt x="1081725" y="1091781"/>
                    <a:pt x="1321566" y="897645"/>
                  </a:cubicBezTo>
                  <a:cubicBezTo>
                    <a:pt x="1565577" y="700195"/>
                    <a:pt x="1757355" y="475523"/>
                    <a:pt x="1891495" y="230078"/>
                  </a:cubicBezTo>
                  <a:cubicBezTo>
                    <a:pt x="1917197" y="183033"/>
                    <a:pt x="1940526" y="135619"/>
                    <a:pt x="1961469" y="87885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08701F99-7E4C-4B92-A4B5-307CDFB7A4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 rot="10800000" flipH="1">
            <a:off x="0" y="5047906"/>
            <a:ext cx="2412221" cy="1810094"/>
            <a:chOff x="-305" y="-1"/>
            <a:chExt cx="3832880" cy="2876136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441E616B-C319-43C1-9A9C-A2074B2E8A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1"/>
              <a:ext cx="3815424" cy="2653659"/>
            </a:xfrm>
            <a:custGeom>
              <a:avLst/>
              <a:gdLst>
                <a:gd name="connsiteX0" fmla="*/ 3203055 w 3815424"/>
                <a:gd name="connsiteY0" fmla="*/ 0 h 2653659"/>
                <a:gd name="connsiteX1" fmla="*/ 3815424 w 3815424"/>
                <a:gd name="connsiteY1" fmla="*/ 0 h 2653659"/>
                <a:gd name="connsiteX2" fmla="*/ 3801025 w 3815424"/>
                <a:gd name="connsiteY2" fmla="*/ 214243 h 2653659"/>
                <a:gd name="connsiteX3" fmla="*/ 587142 w 3815424"/>
                <a:gd name="connsiteY3" fmla="*/ 2653659 h 2653659"/>
                <a:gd name="connsiteX4" fmla="*/ 53389 w 3815424"/>
                <a:gd name="connsiteY4" fmla="*/ 2605041 h 2653659"/>
                <a:gd name="connsiteX5" fmla="*/ 0 w 3815424"/>
                <a:gd name="connsiteY5" fmla="*/ 2593136 h 2653659"/>
                <a:gd name="connsiteX6" fmla="*/ 0 w 3815424"/>
                <a:gd name="connsiteY6" fmla="*/ 1994836 h 2653659"/>
                <a:gd name="connsiteX7" fmla="*/ 159710 w 3815424"/>
                <a:gd name="connsiteY7" fmla="*/ 2035054 h 2653659"/>
                <a:gd name="connsiteX8" fmla="*/ 587142 w 3815424"/>
                <a:gd name="connsiteY8" fmla="*/ 2075152 h 2653659"/>
                <a:gd name="connsiteX9" fmla="*/ 1549283 w 3815424"/>
                <a:gd name="connsiteY9" fmla="*/ 1900153 h 2653659"/>
                <a:gd name="connsiteX10" fmla="*/ 2406698 w 3815424"/>
                <a:gd name="connsiteY10" fmla="*/ 1418450 h 2653659"/>
                <a:gd name="connsiteX11" fmla="*/ 2996069 w 3815424"/>
                <a:gd name="connsiteY11" fmla="*/ 728678 h 2653659"/>
                <a:gd name="connsiteX12" fmla="*/ 3193967 w 3815424"/>
                <a:gd name="connsiteY12" fmla="*/ 137719 h 2653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59">
                  <a:moveTo>
                    <a:pt x="3203055" y="0"/>
                  </a:moveTo>
                  <a:lnTo>
                    <a:pt x="3815424" y="0"/>
                  </a:lnTo>
                  <a:lnTo>
                    <a:pt x="3801025" y="214243"/>
                  </a:lnTo>
                  <a:cubicBezTo>
                    <a:pt x="3616317" y="1584467"/>
                    <a:pt x="2091637" y="2653659"/>
                    <a:pt x="587142" y="2653659"/>
                  </a:cubicBezTo>
                  <a:cubicBezTo>
                    <a:pt x="400192" y="2653659"/>
                    <a:pt x="222112" y="2636953"/>
                    <a:pt x="53389" y="2605041"/>
                  </a:cubicBezTo>
                  <a:lnTo>
                    <a:pt x="0" y="2593136"/>
                  </a:lnTo>
                  <a:lnTo>
                    <a:pt x="0" y="1994836"/>
                  </a:lnTo>
                  <a:lnTo>
                    <a:pt x="159710" y="2035054"/>
                  </a:lnTo>
                  <a:cubicBezTo>
                    <a:pt x="295467" y="2061726"/>
                    <a:pt x="438268" y="2075152"/>
                    <a:pt x="587142" y="2075152"/>
                  </a:cubicBezTo>
                  <a:cubicBezTo>
                    <a:pt x="901731" y="2075152"/>
                    <a:pt x="1234490" y="2014697"/>
                    <a:pt x="1549283" y="1900153"/>
                  </a:cubicBezTo>
                  <a:cubicBezTo>
                    <a:pt x="1860709" y="1786959"/>
                    <a:pt x="2157231" y="1620350"/>
                    <a:pt x="2406698" y="1418450"/>
                  </a:cubicBezTo>
                  <a:cubicBezTo>
                    <a:pt x="2655859" y="1216840"/>
                    <a:pt x="2859596" y="978302"/>
                    <a:pt x="2996069" y="728678"/>
                  </a:cubicBezTo>
                  <a:cubicBezTo>
                    <a:pt x="3101178" y="536396"/>
                    <a:pt x="3167417" y="338366"/>
                    <a:pt x="3193967" y="13771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CC86BD2B-CA73-48DF-9CC8-0152EA6B1BA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15424" cy="2653660"/>
            </a:xfrm>
            <a:custGeom>
              <a:avLst/>
              <a:gdLst>
                <a:gd name="connsiteX0" fmla="*/ 3305038 w 3815424"/>
                <a:gd name="connsiteY0" fmla="*/ 0 h 2653660"/>
                <a:gd name="connsiteX1" fmla="*/ 3815424 w 3815424"/>
                <a:gd name="connsiteY1" fmla="*/ 0 h 2653660"/>
                <a:gd name="connsiteX2" fmla="*/ 3801025 w 3815424"/>
                <a:gd name="connsiteY2" fmla="*/ 214244 h 2653660"/>
                <a:gd name="connsiteX3" fmla="*/ 587142 w 3815424"/>
                <a:gd name="connsiteY3" fmla="*/ 2653660 h 2653660"/>
                <a:gd name="connsiteX4" fmla="*/ 53389 w 3815424"/>
                <a:gd name="connsiteY4" fmla="*/ 2605042 h 2653660"/>
                <a:gd name="connsiteX5" fmla="*/ 0 w 3815424"/>
                <a:gd name="connsiteY5" fmla="*/ 2593137 h 2653660"/>
                <a:gd name="connsiteX6" fmla="*/ 0 w 3815424"/>
                <a:gd name="connsiteY6" fmla="*/ 2094444 h 2653660"/>
                <a:gd name="connsiteX7" fmla="*/ 137675 w 3815424"/>
                <a:gd name="connsiteY7" fmla="*/ 2129195 h 2653660"/>
                <a:gd name="connsiteX8" fmla="*/ 587142 w 3815424"/>
                <a:gd name="connsiteY8" fmla="*/ 2171571 h 2653660"/>
                <a:gd name="connsiteX9" fmla="*/ 1585826 w 3815424"/>
                <a:gd name="connsiteY9" fmla="*/ 1990112 h 2653660"/>
                <a:gd name="connsiteX10" fmla="*/ 2473046 w 3815424"/>
                <a:gd name="connsiteY10" fmla="*/ 1491633 h 2653660"/>
                <a:gd name="connsiteX11" fmla="*/ 3086710 w 3815424"/>
                <a:gd name="connsiteY11" fmla="*/ 772838 h 2653660"/>
                <a:gd name="connsiteX12" fmla="*/ 3295217 w 3815424"/>
                <a:gd name="connsiteY12" fmla="*/ 149229 h 265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15424" h="2653660">
                  <a:moveTo>
                    <a:pt x="3305038" y="0"/>
                  </a:moveTo>
                  <a:lnTo>
                    <a:pt x="3815424" y="0"/>
                  </a:lnTo>
                  <a:lnTo>
                    <a:pt x="3801025" y="214244"/>
                  </a:lnTo>
                  <a:cubicBezTo>
                    <a:pt x="3616317" y="1584467"/>
                    <a:pt x="2091637" y="2653660"/>
                    <a:pt x="587142" y="2653660"/>
                  </a:cubicBezTo>
                  <a:cubicBezTo>
                    <a:pt x="400192" y="2653660"/>
                    <a:pt x="222112" y="2636954"/>
                    <a:pt x="53389" y="2605042"/>
                  </a:cubicBezTo>
                  <a:lnTo>
                    <a:pt x="0" y="2593137"/>
                  </a:lnTo>
                  <a:lnTo>
                    <a:pt x="0" y="2094444"/>
                  </a:lnTo>
                  <a:lnTo>
                    <a:pt x="137675" y="2129195"/>
                  </a:lnTo>
                  <a:cubicBezTo>
                    <a:pt x="280616" y="2157374"/>
                    <a:pt x="430766" y="2171571"/>
                    <a:pt x="587142" y="2171571"/>
                  </a:cubicBezTo>
                  <a:cubicBezTo>
                    <a:pt x="918879" y="2171571"/>
                    <a:pt x="1254904" y="2110634"/>
                    <a:pt x="1585826" y="1990112"/>
                  </a:cubicBezTo>
                  <a:cubicBezTo>
                    <a:pt x="1908071" y="1873061"/>
                    <a:pt x="2214800" y="1700666"/>
                    <a:pt x="2473046" y="1491633"/>
                  </a:cubicBezTo>
                  <a:cubicBezTo>
                    <a:pt x="2735782" y="1279031"/>
                    <a:pt x="2942276" y="1037118"/>
                    <a:pt x="3086710" y="772838"/>
                  </a:cubicBezTo>
                  <a:cubicBezTo>
                    <a:pt x="3197408" y="570216"/>
                    <a:pt x="3267226" y="361248"/>
                    <a:pt x="3295217" y="149229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59C1AA9D-3FCF-4B84-94D1-51F0E151711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-305" y="1"/>
              <a:ext cx="3815986" cy="2675935"/>
            </a:xfrm>
            <a:custGeom>
              <a:avLst/>
              <a:gdLst>
                <a:gd name="connsiteX0" fmla="*/ 3648768 w 3815986"/>
                <a:gd name="connsiteY0" fmla="*/ 0 h 2675935"/>
                <a:gd name="connsiteX1" fmla="*/ 3815986 w 3815986"/>
                <a:gd name="connsiteY1" fmla="*/ 0 h 2675935"/>
                <a:gd name="connsiteX2" fmla="*/ 3804695 w 3815986"/>
                <a:gd name="connsiteY2" fmla="*/ 200084 h 2675935"/>
                <a:gd name="connsiteX3" fmla="*/ 3762590 w 3815986"/>
                <a:gd name="connsiteY3" fmla="*/ 455543 h 2675935"/>
                <a:gd name="connsiteX4" fmla="*/ 3592332 w 3815986"/>
                <a:gd name="connsiteY4" fmla="*/ 947274 h 2675935"/>
                <a:gd name="connsiteX5" fmla="*/ 2953967 w 3815986"/>
                <a:gd name="connsiteY5" fmla="*/ 1782349 h 2675935"/>
                <a:gd name="connsiteX6" fmla="*/ 2530669 w 3815986"/>
                <a:gd name="connsiteY6" fmla="*/ 2109494 h 2675935"/>
                <a:gd name="connsiteX7" fmla="*/ 2057561 w 3815986"/>
                <a:gd name="connsiteY7" fmla="*/ 2369245 h 2675935"/>
                <a:gd name="connsiteX8" fmla="*/ 1007330 w 3815986"/>
                <a:gd name="connsiteY8" fmla="*/ 2655701 h 2675935"/>
                <a:gd name="connsiteX9" fmla="*/ 732765 w 3815986"/>
                <a:gd name="connsiteY9" fmla="*/ 2674696 h 2675935"/>
                <a:gd name="connsiteX10" fmla="*/ 457666 w 3815986"/>
                <a:gd name="connsiteY10" fmla="*/ 2670839 h 2675935"/>
                <a:gd name="connsiteX11" fmla="*/ 183574 w 3815986"/>
                <a:gd name="connsiteY11" fmla="*/ 2643312 h 2675935"/>
                <a:gd name="connsiteX12" fmla="*/ 0 w 3815986"/>
                <a:gd name="connsiteY12" fmla="*/ 2607798 h 2675935"/>
                <a:gd name="connsiteX13" fmla="*/ 0 w 3815986"/>
                <a:gd name="connsiteY13" fmla="*/ 2356652 h 2675935"/>
                <a:gd name="connsiteX14" fmla="*/ 222195 w 3815986"/>
                <a:gd name="connsiteY14" fmla="*/ 2396940 h 2675935"/>
                <a:gd name="connsiteX15" fmla="*/ 472364 w 3815986"/>
                <a:gd name="connsiteY15" fmla="*/ 2419092 h 2675935"/>
                <a:gd name="connsiteX16" fmla="*/ 974972 w 3815986"/>
                <a:gd name="connsiteY16" fmla="*/ 2402122 h 2675935"/>
                <a:gd name="connsiteX17" fmla="*/ 1468292 w 3815986"/>
                <a:gd name="connsiteY17" fmla="*/ 2304162 h 2675935"/>
                <a:gd name="connsiteX18" fmla="*/ 1940176 w 3815986"/>
                <a:gd name="connsiteY18" fmla="*/ 2133695 h 2675935"/>
                <a:gd name="connsiteX19" fmla="*/ 2783403 w 3815986"/>
                <a:gd name="connsiteY19" fmla="*/ 1609954 h 2675935"/>
                <a:gd name="connsiteX20" fmla="*/ 3128104 w 3815986"/>
                <a:gd name="connsiteY20" fmla="*/ 1260439 h 2675935"/>
                <a:gd name="connsiteX21" fmla="*/ 3400639 w 3815986"/>
                <a:gd name="connsiteY21" fmla="*/ 859052 h 2675935"/>
                <a:gd name="connsiteX22" fmla="*/ 3585595 w 3815986"/>
                <a:gd name="connsiteY22" fmla="*/ 415336 h 2675935"/>
                <a:gd name="connsiteX23" fmla="*/ 3635918 w 3815986"/>
                <a:gd name="connsiteY23" fmla="*/ 181137 h 267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815986" h="2675935">
                  <a:moveTo>
                    <a:pt x="3648768" y="0"/>
                  </a:moveTo>
                  <a:lnTo>
                    <a:pt x="3815986" y="0"/>
                  </a:lnTo>
                  <a:lnTo>
                    <a:pt x="3804695" y="200084"/>
                  </a:lnTo>
                  <a:cubicBezTo>
                    <a:pt x="3795228" y="285751"/>
                    <a:pt x="3781167" y="371032"/>
                    <a:pt x="3762590" y="455543"/>
                  </a:cubicBezTo>
                  <a:cubicBezTo>
                    <a:pt x="3725537" y="624467"/>
                    <a:pt x="3668784" y="790112"/>
                    <a:pt x="3592332" y="947274"/>
                  </a:cubicBezTo>
                  <a:cubicBezTo>
                    <a:pt x="3438712" y="1261596"/>
                    <a:pt x="3216091" y="1542847"/>
                    <a:pt x="2953967" y="1782349"/>
                  </a:cubicBezTo>
                  <a:cubicBezTo>
                    <a:pt x="2822599" y="1902099"/>
                    <a:pt x="2680615" y="2011341"/>
                    <a:pt x="2530669" y="2109494"/>
                  </a:cubicBezTo>
                  <a:cubicBezTo>
                    <a:pt x="2380520" y="2207551"/>
                    <a:pt x="2222510" y="2294906"/>
                    <a:pt x="2057561" y="2369245"/>
                  </a:cubicBezTo>
                  <a:cubicBezTo>
                    <a:pt x="1727252" y="2516859"/>
                    <a:pt x="1371629" y="2614434"/>
                    <a:pt x="1007330" y="2655701"/>
                  </a:cubicBezTo>
                  <a:cubicBezTo>
                    <a:pt x="916281" y="2665873"/>
                    <a:pt x="824568" y="2672188"/>
                    <a:pt x="732765" y="2674696"/>
                  </a:cubicBezTo>
                  <a:cubicBezTo>
                    <a:pt x="640963" y="2677203"/>
                    <a:pt x="549072" y="2675901"/>
                    <a:pt x="457666" y="2670839"/>
                  </a:cubicBezTo>
                  <a:cubicBezTo>
                    <a:pt x="366106" y="2665584"/>
                    <a:pt x="274572" y="2656521"/>
                    <a:pt x="183574" y="2643312"/>
                  </a:cubicBezTo>
                  <a:lnTo>
                    <a:pt x="0" y="2607798"/>
                  </a:lnTo>
                  <a:lnTo>
                    <a:pt x="0" y="2356652"/>
                  </a:lnTo>
                  <a:lnTo>
                    <a:pt x="222195" y="2396940"/>
                  </a:lnTo>
                  <a:cubicBezTo>
                    <a:pt x="304990" y="2407980"/>
                    <a:pt x="388511" y="2415283"/>
                    <a:pt x="472364" y="2419092"/>
                  </a:cubicBezTo>
                  <a:cubicBezTo>
                    <a:pt x="640376" y="2427095"/>
                    <a:pt x="808184" y="2421791"/>
                    <a:pt x="974972" y="2402122"/>
                  </a:cubicBezTo>
                  <a:cubicBezTo>
                    <a:pt x="1141658" y="2382358"/>
                    <a:pt x="1306812" y="2349286"/>
                    <a:pt x="1468292" y="2304162"/>
                  </a:cubicBezTo>
                  <a:cubicBezTo>
                    <a:pt x="1629874" y="2259231"/>
                    <a:pt x="1787475" y="2201091"/>
                    <a:pt x="1940176" y="2133695"/>
                  </a:cubicBezTo>
                  <a:cubicBezTo>
                    <a:pt x="2246498" y="2000349"/>
                    <a:pt x="2532507" y="1823520"/>
                    <a:pt x="2783403" y="1609954"/>
                  </a:cubicBezTo>
                  <a:cubicBezTo>
                    <a:pt x="2908442" y="1502833"/>
                    <a:pt x="3024295" y="1385975"/>
                    <a:pt x="3128104" y="1260439"/>
                  </a:cubicBezTo>
                  <a:cubicBezTo>
                    <a:pt x="3232116" y="1135096"/>
                    <a:pt x="3323881" y="1000689"/>
                    <a:pt x="3400639" y="859052"/>
                  </a:cubicBezTo>
                  <a:cubicBezTo>
                    <a:pt x="3477399" y="717510"/>
                    <a:pt x="3541296" y="569316"/>
                    <a:pt x="3585595" y="415336"/>
                  </a:cubicBezTo>
                  <a:cubicBezTo>
                    <a:pt x="3607796" y="338540"/>
                    <a:pt x="3624638" y="260224"/>
                    <a:pt x="3635918" y="181137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1D7CE92F-1DE7-4252-A62C-77ACF8CF26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05" y="-1"/>
              <a:ext cx="3832270" cy="2876136"/>
            </a:xfrm>
            <a:custGeom>
              <a:avLst/>
              <a:gdLst>
                <a:gd name="connsiteX0" fmla="*/ 3800718 w 3832270"/>
                <a:gd name="connsiteY0" fmla="*/ 0 h 2876136"/>
                <a:gd name="connsiteX1" fmla="*/ 3832270 w 3832270"/>
                <a:gd name="connsiteY1" fmla="*/ 0 h 2876136"/>
                <a:gd name="connsiteX2" fmla="*/ 3824562 w 3832270"/>
                <a:gd name="connsiteY2" fmla="*/ 143769 h 2876136"/>
                <a:gd name="connsiteX3" fmla="*/ 3628155 w 3832270"/>
                <a:gd name="connsiteY3" fmla="*/ 922055 h 2876136"/>
                <a:gd name="connsiteX4" fmla="*/ 3514853 w 3832270"/>
                <a:gd name="connsiteY4" fmla="*/ 1169078 h 2876136"/>
                <a:gd name="connsiteX5" fmla="*/ 3379198 w 3832270"/>
                <a:gd name="connsiteY5" fmla="*/ 1407037 h 2876136"/>
                <a:gd name="connsiteX6" fmla="*/ 3043787 w 3832270"/>
                <a:gd name="connsiteY6" fmla="*/ 1848342 h 2876136"/>
                <a:gd name="connsiteX7" fmla="*/ 2845661 w 3832270"/>
                <a:gd name="connsiteY7" fmla="*/ 2047444 h 2876136"/>
                <a:gd name="connsiteX8" fmla="*/ 2793197 w 3832270"/>
                <a:gd name="connsiteY8" fmla="*/ 2094689 h 2876136"/>
                <a:gd name="connsiteX9" fmla="*/ 2739710 w 3832270"/>
                <a:gd name="connsiteY9" fmla="*/ 2140969 h 2876136"/>
                <a:gd name="connsiteX10" fmla="*/ 2629166 w 3832270"/>
                <a:gd name="connsiteY10" fmla="*/ 2229867 h 2876136"/>
                <a:gd name="connsiteX11" fmla="*/ 2145952 w 3832270"/>
                <a:gd name="connsiteY11" fmla="*/ 2535994 h 2876136"/>
                <a:gd name="connsiteX12" fmla="*/ 1034987 w 3832270"/>
                <a:gd name="connsiteY12" fmla="*/ 2863910 h 2876136"/>
                <a:gd name="connsiteX13" fmla="*/ 741909 w 3832270"/>
                <a:gd name="connsiteY13" fmla="*/ 2875939 h 2876136"/>
                <a:gd name="connsiteX14" fmla="*/ 450208 w 3832270"/>
                <a:gd name="connsiteY14" fmla="*/ 2857451 h 2876136"/>
                <a:gd name="connsiteX15" fmla="*/ 22215 w 3832270"/>
                <a:gd name="connsiteY15" fmla="*/ 2775923 h 2876136"/>
                <a:gd name="connsiteX16" fmla="*/ 0 w 3832270"/>
                <a:gd name="connsiteY16" fmla="*/ 2769256 h 2876136"/>
                <a:gd name="connsiteX17" fmla="*/ 0 w 3832270"/>
                <a:gd name="connsiteY17" fmla="*/ 2590612 h 2876136"/>
                <a:gd name="connsiteX18" fmla="*/ 199046 w 3832270"/>
                <a:gd name="connsiteY18" fmla="*/ 2627410 h 2876136"/>
                <a:gd name="connsiteX19" fmla="*/ 468174 w 3832270"/>
                <a:gd name="connsiteY19" fmla="*/ 2649670 h 2876136"/>
                <a:gd name="connsiteX20" fmla="*/ 1003650 w 3832270"/>
                <a:gd name="connsiteY20" fmla="*/ 2622480 h 2876136"/>
                <a:gd name="connsiteX21" fmla="*/ 1266489 w 3832270"/>
                <a:gd name="connsiteY21" fmla="*/ 2573982 h 2876136"/>
                <a:gd name="connsiteX22" fmla="*/ 1524223 w 3832270"/>
                <a:gd name="connsiteY22" fmla="*/ 2504657 h 2876136"/>
                <a:gd name="connsiteX23" fmla="*/ 1775731 w 3832270"/>
                <a:gd name="connsiteY23" fmla="*/ 2416243 h 2876136"/>
                <a:gd name="connsiteX24" fmla="*/ 2019789 w 3832270"/>
                <a:gd name="connsiteY24" fmla="*/ 2309412 h 2876136"/>
                <a:gd name="connsiteX25" fmla="*/ 2482486 w 3832270"/>
                <a:gd name="connsiteY25" fmla="*/ 2046962 h 2876136"/>
                <a:gd name="connsiteX26" fmla="*/ 2591908 w 3832270"/>
                <a:gd name="connsiteY26" fmla="*/ 1971371 h 2876136"/>
                <a:gd name="connsiteX27" fmla="*/ 2645702 w 3832270"/>
                <a:gd name="connsiteY27" fmla="*/ 1932321 h 2876136"/>
                <a:gd name="connsiteX28" fmla="*/ 2698779 w 3832270"/>
                <a:gd name="connsiteY28" fmla="*/ 1892309 h 2876136"/>
                <a:gd name="connsiteX29" fmla="*/ 2903537 w 3832270"/>
                <a:gd name="connsiteY29" fmla="*/ 1722516 h 2876136"/>
                <a:gd name="connsiteX30" fmla="*/ 3269061 w 3832270"/>
                <a:gd name="connsiteY30" fmla="*/ 1337327 h 2876136"/>
                <a:gd name="connsiteX31" fmla="*/ 3424928 w 3832270"/>
                <a:gd name="connsiteY31" fmla="*/ 1122508 h 2876136"/>
                <a:gd name="connsiteX32" fmla="*/ 3557622 w 3832270"/>
                <a:gd name="connsiteY32" fmla="*/ 893226 h 2876136"/>
                <a:gd name="connsiteX33" fmla="*/ 3587019 w 3832270"/>
                <a:gd name="connsiteY33" fmla="*/ 833929 h 2876136"/>
                <a:gd name="connsiteX34" fmla="*/ 3601310 w 3832270"/>
                <a:gd name="connsiteY34" fmla="*/ 804040 h 2876136"/>
                <a:gd name="connsiteX35" fmla="*/ 3614885 w 3832270"/>
                <a:gd name="connsiteY35" fmla="*/ 773861 h 2876136"/>
                <a:gd name="connsiteX36" fmla="*/ 3640812 w 3832270"/>
                <a:gd name="connsiteY36" fmla="*/ 713022 h 2876136"/>
                <a:gd name="connsiteX37" fmla="*/ 3665105 w 3832270"/>
                <a:gd name="connsiteY37" fmla="*/ 651506 h 2876136"/>
                <a:gd name="connsiteX38" fmla="*/ 3744110 w 3832270"/>
                <a:gd name="connsiteY38" fmla="*/ 399567 h 2876136"/>
                <a:gd name="connsiteX39" fmla="*/ 3792123 w 3832270"/>
                <a:gd name="connsiteY39" fmla="*/ 140444 h 287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3832270" h="2876136">
                  <a:moveTo>
                    <a:pt x="3800718" y="0"/>
                  </a:moveTo>
                  <a:lnTo>
                    <a:pt x="3832270" y="0"/>
                  </a:lnTo>
                  <a:lnTo>
                    <a:pt x="3824562" y="143769"/>
                  </a:lnTo>
                  <a:cubicBezTo>
                    <a:pt x="3797131" y="409191"/>
                    <a:pt x="3730585" y="671345"/>
                    <a:pt x="3628155" y="922055"/>
                  </a:cubicBezTo>
                  <a:cubicBezTo>
                    <a:pt x="3593858" y="1005553"/>
                    <a:pt x="3556704" y="1088280"/>
                    <a:pt x="3514853" y="1169078"/>
                  </a:cubicBezTo>
                  <a:cubicBezTo>
                    <a:pt x="3473616" y="1250166"/>
                    <a:pt x="3428194" y="1329517"/>
                    <a:pt x="3379198" y="1407037"/>
                  </a:cubicBezTo>
                  <a:cubicBezTo>
                    <a:pt x="3281106" y="1561980"/>
                    <a:pt x="3169132" y="1710174"/>
                    <a:pt x="3043787" y="1848342"/>
                  </a:cubicBezTo>
                  <a:cubicBezTo>
                    <a:pt x="2980806" y="1917184"/>
                    <a:pt x="2915071" y="1984001"/>
                    <a:pt x="2845661" y="2047444"/>
                  </a:cubicBezTo>
                  <a:cubicBezTo>
                    <a:pt x="2828411" y="2063450"/>
                    <a:pt x="2811060" y="2079263"/>
                    <a:pt x="2793197" y="2094689"/>
                  </a:cubicBezTo>
                  <a:cubicBezTo>
                    <a:pt x="2775436" y="2110213"/>
                    <a:pt x="2757982" y="2126025"/>
                    <a:pt x="2739710" y="2140969"/>
                  </a:cubicBezTo>
                  <a:cubicBezTo>
                    <a:pt x="2703576" y="2171341"/>
                    <a:pt x="2666524" y="2200749"/>
                    <a:pt x="2629166" y="2229867"/>
                  </a:cubicBezTo>
                  <a:cubicBezTo>
                    <a:pt x="2479015" y="2345569"/>
                    <a:pt x="2316821" y="2448061"/>
                    <a:pt x="2145952" y="2535994"/>
                  </a:cubicBezTo>
                  <a:cubicBezTo>
                    <a:pt x="1804312" y="2711957"/>
                    <a:pt x="1424600" y="2826982"/>
                    <a:pt x="1034987" y="2863910"/>
                  </a:cubicBezTo>
                  <a:cubicBezTo>
                    <a:pt x="937762" y="2873167"/>
                    <a:pt x="839720" y="2877096"/>
                    <a:pt x="741909" y="2875939"/>
                  </a:cubicBezTo>
                  <a:cubicBezTo>
                    <a:pt x="644097" y="2874782"/>
                    <a:pt x="546515" y="2868539"/>
                    <a:pt x="450208" y="2857451"/>
                  </a:cubicBezTo>
                  <a:cubicBezTo>
                    <a:pt x="305520" y="2840674"/>
                    <a:pt x="162095" y="2813810"/>
                    <a:pt x="22215" y="2775923"/>
                  </a:cubicBezTo>
                  <a:lnTo>
                    <a:pt x="0" y="2769256"/>
                  </a:lnTo>
                  <a:lnTo>
                    <a:pt x="0" y="2590612"/>
                  </a:lnTo>
                  <a:lnTo>
                    <a:pt x="199046" y="2627410"/>
                  </a:lnTo>
                  <a:cubicBezTo>
                    <a:pt x="288321" y="2639209"/>
                    <a:pt x="378197" y="2646537"/>
                    <a:pt x="468174" y="2649670"/>
                  </a:cubicBezTo>
                  <a:cubicBezTo>
                    <a:pt x="648333" y="2656805"/>
                    <a:pt x="826655" y="2647163"/>
                    <a:pt x="1003650" y="2622480"/>
                  </a:cubicBezTo>
                  <a:cubicBezTo>
                    <a:pt x="1091943" y="2609658"/>
                    <a:pt x="1179725" y="2593747"/>
                    <a:pt x="1266489" y="2573982"/>
                  </a:cubicBezTo>
                  <a:cubicBezTo>
                    <a:pt x="1353250" y="2553927"/>
                    <a:pt x="1439298" y="2531076"/>
                    <a:pt x="1524223" y="2504657"/>
                  </a:cubicBezTo>
                  <a:cubicBezTo>
                    <a:pt x="1609149" y="2478336"/>
                    <a:pt x="1693052" y="2448833"/>
                    <a:pt x="1775731" y="2416243"/>
                  </a:cubicBezTo>
                  <a:cubicBezTo>
                    <a:pt x="1858309" y="2383557"/>
                    <a:pt x="1939764" y="2347882"/>
                    <a:pt x="2019789" y="2309412"/>
                  </a:cubicBezTo>
                  <a:cubicBezTo>
                    <a:pt x="2179839" y="2232567"/>
                    <a:pt x="2334583" y="2144923"/>
                    <a:pt x="2482486" y="2046962"/>
                  </a:cubicBezTo>
                  <a:cubicBezTo>
                    <a:pt x="2519334" y="2022376"/>
                    <a:pt x="2556081" y="1997403"/>
                    <a:pt x="2591908" y="1971371"/>
                  </a:cubicBezTo>
                  <a:cubicBezTo>
                    <a:pt x="2610077" y="1958644"/>
                    <a:pt x="2627838" y="1945434"/>
                    <a:pt x="2645702" y="1932321"/>
                  </a:cubicBezTo>
                  <a:cubicBezTo>
                    <a:pt x="2663666" y="1919305"/>
                    <a:pt x="2681325" y="1905903"/>
                    <a:pt x="2698779" y="1892309"/>
                  </a:cubicBezTo>
                  <a:cubicBezTo>
                    <a:pt x="2768903" y="1838025"/>
                    <a:pt x="2837496" y="1781717"/>
                    <a:pt x="2903537" y="1722516"/>
                  </a:cubicBezTo>
                  <a:cubicBezTo>
                    <a:pt x="3035926" y="1604501"/>
                    <a:pt x="3158720" y="1475784"/>
                    <a:pt x="3269061" y="1337327"/>
                  </a:cubicBezTo>
                  <a:cubicBezTo>
                    <a:pt x="3324182" y="1268099"/>
                    <a:pt x="3376341" y="1196461"/>
                    <a:pt x="3424928" y="1122508"/>
                  </a:cubicBezTo>
                  <a:cubicBezTo>
                    <a:pt x="3472697" y="1048170"/>
                    <a:pt x="3517814" y="972000"/>
                    <a:pt x="3557622" y="893226"/>
                  </a:cubicBezTo>
                  <a:cubicBezTo>
                    <a:pt x="3567931" y="873654"/>
                    <a:pt x="3577526" y="853791"/>
                    <a:pt x="3587019" y="833929"/>
                  </a:cubicBezTo>
                  <a:lnTo>
                    <a:pt x="3601310" y="804040"/>
                  </a:lnTo>
                  <a:lnTo>
                    <a:pt x="3614885" y="773861"/>
                  </a:lnTo>
                  <a:cubicBezTo>
                    <a:pt x="3623766" y="753709"/>
                    <a:pt x="3632748" y="733559"/>
                    <a:pt x="3640812" y="713022"/>
                  </a:cubicBezTo>
                  <a:cubicBezTo>
                    <a:pt x="3648876" y="692485"/>
                    <a:pt x="3657756" y="672236"/>
                    <a:pt x="3665105" y="651506"/>
                  </a:cubicBezTo>
                  <a:cubicBezTo>
                    <a:pt x="3696544" y="569166"/>
                    <a:pt x="3723185" y="485089"/>
                    <a:pt x="3744110" y="399567"/>
                  </a:cubicBezTo>
                  <a:cubicBezTo>
                    <a:pt x="3765341" y="314238"/>
                    <a:pt x="3781392" y="227654"/>
                    <a:pt x="3792123" y="140444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867E4AAF-2F65-B2E9-A534-B2E6FFAA820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80985727"/>
              </p:ext>
            </p:extLst>
          </p:nvPr>
        </p:nvGraphicFramePr>
        <p:xfrm>
          <a:off x="148029" y="1639677"/>
          <a:ext cx="11892894" cy="41792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0899913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Violet II">
      <a:dk1>
        <a:sysClr val="windowText" lastClr="000000"/>
      </a:dk1>
      <a:lt1>
        <a:sysClr val="window" lastClr="FFFFFF"/>
      </a:lt1>
      <a:dk2>
        <a:srgbClr val="632E62"/>
      </a:dk2>
      <a:lt2>
        <a:srgbClr val="EAE5EB"/>
      </a:lt2>
      <a:accent1>
        <a:srgbClr val="92278F"/>
      </a:accent1>
      <a:accent2>
        <a:srgbClr val="9B57D3"/>
      </a:accent2>
      <a:accent3>
        <a:srgbClr val="755DD9"/>
      </a:accent3>
      <a:accent4>
        <a:srgbClr val="665EB8"/>
      </a:accent4>
      <a:accent5>
        <a:srgbClr val="45A5ED"/>
      </a:accent5>
      <a:accent6>
        <a:srgbClr val="5982DB"/>
      </a:accent6>
      <a:hlink>
        <a:srgbClr val="0066FF"/>
      </a:hlink>
      <a:folHlink>
        <a:srgbClr val="666699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503</TotalTime>
  <Words>912</Words>
  <Application>Microsoft Macintosh PowerPoint</Application>
  <PresentationFormat>Widescreen</PresentationFormat>
  <Paragraphs>95</Paragraphs>
  <Slides>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Fine-tuning</vt:lpstr>
      <vt:lpstr>What we will cover</vt:lpstr>
      <vt:lpstr>Fine-Tuning</vt:lpstr>
      <vt:lpstr>Why Fine-Tuning</vt:lpstr>
      <vt:lpstr>How fine-tuning works</vt:lpstr>
      <vt:lpstr>Key Points in Fine-Tuning</vt:lpstr>
      <vt:lpstr>Using Trainer for fine-tuning at HF</vt:lpstr>
      <vt:lpstr>Steps for fine-tuning with Trainer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Prokofieva</dc:creator>
  <cp:lastModifiedBy>Maria Prokofieva</cp:lastModifiedBy>
  <cp:revision>5</cp:revision>
  <dcterms:created xsi:type="dcterms:W3CDTF">2024-08-12T18:13:12Z</dcterms:created>
  <dcterms:modified xsi:type="dcterms:W3CDTF">2024-08-17T12:59:14Z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7dc88d9-fa17-47eb-a208-3e66f59d50e5_Enabled">
    <vt:lpwstr>true</vt:lpwstr>
  </property>
  <property fmtid="{D5CDD505-2E9C-101B-9397-08002B2CF9AE}" pid="3" name="MSIP_Label_d7dc88d9-fa17-47eb-a208-3e66f59d50e5_SetDate">
    <vt:lpwstr>2024-08-12T18:13:12Z</vt:lpwstr>
  </property>
  <property fmtid="{D5CDD505-2E9C-101B-9397-08002B2CF9AE}" pid="4" name="MSIP_Label_d7dc88d9-fa17-47eb-a208-3e66f59d50e5_Method">
    <vt:lpwstr>Standard</vt:lpwstr>
  </property>
  <property fmtid="{D5CDD505-2E9C-101B-9397-08002B2CF9AE}" pid="5" name="MSIP_Label_d7dc88d9-fa17-47eb-a208-3e66f59d50e5_Name">
    <vt:lpwstr>Internal</vt:lpwstr>
  </property>
  <property fmtid="{D5CDD505-2E9C-101B-9397-08002B2CF9AE}" pid="6" name="MSIP_Label_d7dc88d9-fa17-47eb-a208-3e66f59d50e5_SiteId">
    <vt:lpwstr>d51ba343-9258-4ea6-9907-426d8c84ec12</vt:lpwstr>
  </property>
  <property fmtid="{D5CDD505-2E9C-101B-9397-08002B2CF9AE}" pid="7" name="MSIP_Label_d7dc88d9-fa17-47eb-a208-3e66f59d50e5_ActionId">
    <vt:lpwstr>c712bcf4-42b0-43aa-bbe8-4818bf2465aa</vt:lpwstr>
  </property>
  <property fmtid="{D5CDD505-2E9C-101B-9397-08002B2CF9AE}" pid="8" name="MSIP_Label_d7dc88d9-fa17-47eb-a208-3e66f59d50e5_ContentBits">
    <vt:lpwstr>0</vt:lpwstr>
  </property>
</Properties>
</file>

<file path=docProps/thumbnail.jpeg>
</file>